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65" r:id="rId5"/>
    <p:sldId id="258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15" autoAdjust="0"/>
  </p:normalViewPr>
  <p:slideViewPr>
    <p:cSldViewPr snapToGrid="0">
      <p:cViewPr varScale="1">
        <p:scale>
          <a:sx n="54" d="100"/>
          <a:sy n="54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Windows 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Exporting presentation as a video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8283F1-853F-4863-91C9-4A6B2A91E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119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2E7A-164E-4C20-9C4C-99EC8EE7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slides as a video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3191AB-C14D-411B-BC88-09D1D172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05162" y="1825625"/>
            <a:ext cx="8981675" cy="43513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25B09BB-0361-410B-A5EE-D6007EA90ED6}"/>
              </a:ext>
            </a:extLst>
          </p:cNvPr>
          <p:cNvSpPr/>
          <p:nvPr/>
        </p:nvSpPr>
        <p:spPr>
          <a:xfrm>
            <a:off x="1143000" y="4331111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111C641-2269-4871-B297-4DCD8411F081}"/>
              </a:ext>
            </a:extLst>
          </p:cNvPr>
          <p:cNvSpPr/>
          <p:nvPr/>
        </p:nvSpPr>
        <p:spPr>
          <a:xfrm>
            <a:off x="2383221" y="3308980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F4E277-9F05-4C2A-A49D-CA2454CB7AC5}"/>
              </a:ext>
            </a:extLst>
          </p:cNvPr>
          <p:cNvSpPr/>
          <p:nvPr/>
        </p:nvSpPr>
        <p:spPr>
          <a:xfrm>
            <a:off x="5097517" y="4001294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E9B605-1059-455B-9A7B-74E2B2C21817}"/>
              </a:ext>
            </a:extLst>
          </p:cNvPr>
          <p:cNvSpPr/>
          <p:nvPr/>
        </p:nvSpPr>
        <p:spPr>
          <a:xfrm rot="16200000">
            <a:off x="6928945" y="4981384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404121-6274-4B68-9451-3BA0C2AC1208}"/>
              </a:ext>
            </a:extLst>
          </p:cNvPr>
          <p:cNvSpPr/>
          <p:nvPr/>
        </p:nvSpPr>
        <p:spPr>
          <a:xfrm>
            <a:off x="5097517" y="5025533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C918D4B-3437-4E6A-BF56-C8AAE47CBCD6}"/>
              </a:ext>
            </a:extLst>
          </p:cNvPr>
          <p:cNvSpPr/>
          <p:nvPr/>
        </p:nvSpPr>
        <p:spPr>
          <a:xfrm>
            <a:off x="5097517" y="4334502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BBE14D-41DB-422A-9535-E0A81D6FE9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977454"/>
      </p:ext>
    </p:extLst>
  </p:cSld>
  <p:clrMapOvr>
    <a:masterClrMapping/>
  </p:clrMapOvr>
  <p:transition spd="slow" advTm="504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D29F-A2B9-438C-AC7A-738168C4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slides as a video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8C367A-3276-4AF9-A2E4-11ADEBCA4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t="37670"/>
          <a:stretch/>
        </p:blipFill>
        <p:spPr>
          <a:xfrm>
            <a:off x="6172200" y="2075112"/>
            <a:ext cx="5181600" cy="187640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A0D33F-D082-449E-8E17-F0408819EE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72200" y="4470167"/>
            <a:ext cx="5181600" cy="1441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9F195-4E09-463C-8B1B-66CBB94AD8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339" t="21451" b="9053"/>
          <a:stretch/>
        </p:blipFill>
        <p:spPr>
          <a:xfrm>
            <a:off x="838200" y="2438974"/>
            <a:ext cx="5181600" cy="302508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17F7BA-B2DF-452E-8247-AF3F5D367A17}"/>
              </a:ext>
            </a:extLst>
          </p:cNvPr>
          <p:cNvCxnSpPr>
            <a:endCxn id="3" idx="1"/>
          </p:cNvCxnSpPr>
          <p:nvPr/>
        </p:nvCxnSpPr>
        <p:spPr>
          <a:xfrm flipV="1">
            <a:off x="3547597" y="3013314"/>
            <a:ext cx="2624603" cy="93820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EA4C9A-7FB7-492F-93DC-73CB3D63B05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052583" y="4180115"/>
            <a:ext cx="3119617" cy="10105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9C803AB-23F7-4BEF-B951-3ABCBC3ECB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264833"/>
      </p:ext>
    </p:extLst>
  </p:cSld>
  <p:clrMapOvr>
    <a:masterClrMapping/>
  </p:clrMapOvr>
  <p:transition spd="slow" advTm="1028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9B12-F01A-4E7E-82E6-53B2BF1E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slides as a video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4AED7-2668-4B02-9040-2D0B560136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724952" y="1690688"/>
            <a:ext cx="5181600" cy="39037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B701F3-2A57-4204-839A-C6E134D76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03891" y="5944235"/>
            <a:ext cx="10584217" cy="548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83C2C9-A742-4ECA-A37D-C8B424C965CA}"/>
              </a:ext>
            </a:extLst>
          </p:cNvPr>
          <p:cNvSpPr/>
          <p:nvPr/>
        </p:nvSpPr>
        <p:spPr>
          <a:xfrm>
            <a:off x="1043873" y="6141855"/>
            <a:ext cx="5052127" cy="5097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1BB5F-DA7C-4EA9-9547-DAA6AA406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2448" y="2639218"/>
            <a:ext cx="2216264" cy="20067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E55518-BCCF-419F-8A44-09E34EB561D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096000" y="3932729"/>
            <a:ext cx="2068864" cy="24640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FF865B6-6491-495E-A58F-BD669A82C5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8"/>
    </mc:Choice>
    <mc:Fallback xmlns="">
      <p:transition spd="slow" advTm="50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6|3.5|5|8.3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2.1|1.6|16.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36</Words>
  <Application>Microsoft Office PowerPoint</Application>
  <PresentationFormat>Widescreen</PresentationFormat>
  <Paragraphs>11</Paragraphs>
  <Slides>7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Windows PowerPoint 2019</vt:lpstr>
      <vt:lpstr>Exporting presentation as a video</vt:lpstr>
      <vt:lpstr>Export slides as a video</vt:lpstr>
      <vt:lpstr>Export slides as a video</vt:lpstr>
      <vt:lpstr>Export slides as a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34</cp:revision>
  <dcterms:created xsi:type="dcterms:W3CDTF">2020-03-06T08:02:12Z</dcterms:created>
  <dcterms:modified xsi:type="dcterms:W3CDTF">2020-03-14T05:51:37Z</dcterms:modified>
</cp:coreProperties>
</file>