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4" r:id="rId4"/>
    <p:sldId id="265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5" autoAdjust="0"/>
  </p:normalViewPr>
  <p:slideViewPr>
    <p:cSldViewPr snapToGrid="0">
      <p:cViewPr varScale="1">
        <p:scale>
          <a:sx n="54" d="100"/>
          <a:sy n="54" d="100"/>
        </p:scale>
        <p:origin x="1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3773-CFE2-4BA3-BB59-2437A2DA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3C91-4DF0-45FD-A102-79010B909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23DD-FB25-4E24-9FA2-ACCAEC17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5A9B-F1A4-4ECD-BEC8-00194DC2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6E54-CAD7-41A1-9D2C-3C033DB2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5879-F6DD-4E9C-BA8F-6669CE31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52BF-428C-45E5-A751-ED8EA52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EF7C-2BEE-47F4-84BD-7C2BCDD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ACE2E-B816-40DD-92C9-A006D54A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B04B-E5B0-4A9B-AF2F-1DDB9BA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76A4-5133-4EEA-B0CA-18153735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BE80-B539-4118-B1EC-6B3E9E5E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0800-CEF2-4CC8-A10E-F12DE7FC3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9A-375C-460C-AA68-419E65C2E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B6DCE-4A9B-4ED0-A4E9-7FCE07C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4E0A-30A5-453C-927B-46EDB7A8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0733-03D5-4BCF-97F7-19E255BF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D01E-7AFB-4568-BF36-E7C0E2D8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192E-AABD-495C-9472-F626A47B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CEC4-862B-44B8-AAA3-4C86E14E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137F-7B81-462E-BCBE-2E81E565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D549-57EF-412C-907F-F2126D6C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B076-5D9E-4FC5-9CC3-C3C2B41C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2096F-FABF-4D97-A0C6-7B091B58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F77F-F8D1-41AD-A2F7-8D67A65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5C79-A8D3-4652-8960-A0A50063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0D73-5CC9-4B36-BC1B-4FC1ECDB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AA1D-353B-4D85-8E37-CFD563E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EBCB-998E-48C5-9D95-3944E6D3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004D7-FC87-495E-BEE4-14DE5756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5765-AD67-4D33-ADDD-24215B6C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78AF-527D-40AD-A564-EE192547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76D7-81C5-4BDF-9FE8-B432C58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5DA-2C10-403C-9665-9FCB2F92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82B-8431-40FD-8DA7-982331C7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ECF8-3568-4883-B0D0-39D0A3EC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875F-2F87-4C4C-8676-63BA3BDB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E7298-C1BE-4E03-A423-54010FFD7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67A10-087E-4A67-BEFB-5ECA31B5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E83AB-7924-4887-8E01-9712AAC3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42910-EF97-46ED-BBC7-A01F5F9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5FCD-CF66-426B-B216-88AADFCC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670FE-78EF-4939-83B1-E4CFB86D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4B99-D623-4A75-BE7D-4B023A9A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9635-7F53-4DF0-AD7E-A3F721EC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AA2BB-3EAE-4CEA-9CC6-2717DFF3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EB8FC-983B-4AF7-91FF-E523A62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EB58-56E6-4127-8E8B-ACC09D3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5B9-1926-48BF-8E24-E0F079B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59E-CDDF-4A07-BB71-774B2577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A154-E06F-4E67-B99B-85296620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C2736-D10A-4B5C-8B78-7594AEE2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A69F-9AD4-42C9-9FD1-1456444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CFE1-7F0D-4C46-8BD0-EA570F7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89A-BD41-40C0-B07C-F9D7F7CC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485C5-B478-4A4E-AC77-693CB117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0415-CB41-4433-9450-3FA7DEE2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78A8-BB1D-4868-AE93-319C74A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DE9E-8BC2-4A97-ABA3-0AFE6D9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318E-362C-49EA-8D49-33682CF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0C14-36B0-4BE8-A0D2-7DB8C995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43A7A-1D10-40B9-AA28-C24F7000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F9FA-26D4-4057-90A4-E4E86B72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90F6-BF8A-4DCA-80B4-BF887F19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6F5D-9A6B-4577-9972-17D1D6875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ideo" Target="../media/media4.mp4"/><Relationship Id="rId7" Type="http://schemas.openxmlformats.org/officeDocument/2006/relationships/image" Target="../media/image5.png"/><Relationship Id="rId2" Type="http://schemas.microsoft.com/office/2007/relationships/media" Target="../media/media4.mp4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5.m4a"/><Relationship Id="rId4" Type="http://schemas.microsoft.com/office/2007/relationships/media" Target="../media/media5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E7367-03C5-47DC-810F-29156E52A9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A35DA-CC14-49C1-9019-8E785197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Lecture recording with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Windows PowerPoint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B645-5F45-41DC-B55D-7942752C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Khalid Sarwar Warraich</a:t>
            </a:r>
          </a:p>
        </p:txBody>
      </p:sp>
    </p:spTree>
    <p:extLst>
      <p:ext uri="{BB962C8B-B14F-4D97-AF65-F5344CB8AC3E}">
        <p14:creationId xmlns:p14="http://schemas.microsoft.com/office/powerpoint/2010/main" val="2144566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27F973-8B12-4522-8FDC-A0D5B3CE6B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102D2-9AB7-4222-8F50-2C5AC1D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Recording the computer screen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206B-05D0-4FDE-854C-1962EF99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3377E80-A551-4A15-99F2-66214821DE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0535"/>
      </p:ext>
    </p:extLst>
  </p:cSld>
  <p:clrMapOvr>
    <a:masterClrMapping/>
  </p:clrMapOvr>
  <p:transition spd="slow" advTm="173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87DDDF-D9F0-4FCB-ACA2-76FC02A5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recording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F3353F-97D7-4BA7-AD85-52A6AB680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1635" y="1690688"/>
            <a:ext cx="8488729" cy="493776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6543AFB-FDA7-45CC-AAEE-EF7849679E11}"/>
              </a:ext>
            </a:extLst>
          </p:cNvPr>
          <p:cNvSpPr/>
          <p:nvPr/>
        </p:nvSpPr>
        <p:spPr>
          <a:xfrm>
            <a:off x="2537011" y="1462088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783F0F7-6A77-4B2B-A3C9-66CCA3C22310}"/>
              </a:ext>
            </a:extLst>
          </p:cNvPr>
          <p:cNvSpPr/>
          <p:nvPr/>
        </p:nvSpPr>
        <p:spPr>
          <a:xfrm rot="16200000">
            <a:off x="3639669" y="3334870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67F74F2-EC6B-4395-B594-1E0FDBE4D56E}"/>
              </a:ext>
            </a:extLst>
          </p:cNvPr>
          <p:cNvSpPr/>
          <p:nvPr/>
        </p:nvSpPr>
        <p:spPr>
          <a:xfrm>
            <a:off x="9018494" y="1690688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4E53339-1E6F-42EA-9828-B39B09AA38A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112569"/>
      </p:ext>
    </p:extLst>
  </p:cSld>
  <p:clrMapOvr>
    <a:masterClrMapping/>
  </p:clrMapOvr>
  <p:transition spd="slow" advTm="3097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E458-D1B1-4ADE-BB5A-1092346E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recording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11779-69EF-42CC-BFCA-7CDA0483C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Mark screen area for recording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Disable audio (if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want to record the pointer?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recording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Stop recording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00D46BF-80FF-48D8-BF6B-AA8F221B44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89548" y="3305933"/>
            <a:ext cx="4946904" cy="1390721"/>
          </a:xfrm>
          <a:prstGeom prst="rect">
            <a:avLst/>
          </a:prstGeom>
        </p:spPr>
      </p:pic>
      <p:sp>
        <p:nvSpPr>
          <p:cNvPr id="17" name="Arrow: Up 16">
            <a:extLst>
              <a:ext uri="{FF2B5EF4-FFF2-40B4-BE49-F238E27FC236}">
                <a16:creationId xmlns:a16="http://schemas.microsoft.com/office/drawing/2014/main" id="{20A50CA4-7F0C-48D6-8545-7F5419F15424}"/>
              </a:ext>
            </a:extLst>
          </p:cNvPr>
          <p:cNvSpPr/>
          <p:nvPr/>
        </p:nvSpPr>
        <p:spPr>
          <a:xfrm>
            <a:off x="8533127" y="4055380"/>
            <a:ext cx="457200" cy="457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364FA16D-3189-4934-8D75-104EB4ACAA31}"/>
              </a:ext>
            </a:extLst>
          </p:cNvPr>
          <p:cNvSpPr/>
          <p:nvPr/>
        </p:nvSpPr>
        <p:spPr>
          <a:xfrm>
            <a:off x="7962712" y="4055380"/>
            <a:ext cx="457200" cy="457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CDE1FF9B-FE2A-447E-A23B-B6540BD594F7}"/>
              </a:ext>
            </a:extLst>
          </p:cNvPr>
          <p:cNvSpPr/>
          <p:nvPr/>
        </p:nvSpPr>
        <p:spPr>
          <a:xfrm>
            <a:off x="7392298" y="4055380"/>
            <a:ext cx="457200" cy="457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44D58A64-C7EE-4493-85E0-70F5F14981A6}"/>
              </a:ext>
            </a:extLst>
          </p:cNvPr>
          <p:cNvSpPr/>
          <p:nvPr/>
        </p:nvSpPr>
        <p:spPr>
          <a:xfrm>
            <a:off x="9574791" y="4055380"/>
            <a:ext cx="457200" cy="457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C3521EF-C547-4C12-833D-632BDA18E035}"/>
              </a:ext>
            </a:extLst>
          </p:cNvPr>
          <p:cNvSpPr/>
          <p:nvPr/>
        </p:nvSpPr>
        <p:spPr>
          <a:xfrm>
            <a:off x="9053959" y="4055380"/>
            <a:ext cx="457200" cy="457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3F6A45A-BA98-4779-BB71-9C3C86D62A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33"/>
    </mc:Choice>
    <mc:Fallback xmlns="">
      <p:transition spd="slow" advTm="116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D4BCAC-9386-4C7A-B324-5FE9BA3D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recording</a:t>
            </a:r>
          </a:p>
        </p:txBody>
      </p:sp>
      <p:pic>
        <p:nvPicPr>
          <p:cNvPr id="10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4BC40D0C-84BD-4246-85BC-B43923F58685}"/>
              </a:ext>
            </a:extLst>
          </p:cNvPr>
          <p:cNvPicPr>
            <a:picLocks noGrp="1" noChangeAspect="1"/>
          </p:cNvPicPr>
          <p:nvPr>
            <p:ph sz="half"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059" y="1690688"/>
            <a:ext cx="10363882" cy="2754593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31DAD6-956A-43BC-A657-0E0B5B930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029199"/>
            <a:ext cx="10515600" cy="1147763"/>
          </a:xfrm>
        </p:spPr>
        <p:txBody>
          <a:bodyPr/>
          <a:lstStyle/>
          <a:p>
            <a:r>
              <a:rPr lang="en-US" dirty="0"/>
              <a:t>The recording is inserted in the current slide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F0B6E7-ED88-45F7-A217-D02FD30FDB9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9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6"/>
    </mc:Choice>
    <mc:Fallback xmlns="">
      <p:transition spd="slow" advTm="35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879" objId="10"/>
        <p14:stopEvt time="24842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65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3.4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7|2.3|21.2|2.1|13.9|2.5|14|1.9|29.8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66</Words>
  <Application>Microsoft Office PowerPoint</Application>
  <PresentationFormat>Widescreen</PresentationFormat>
  <Paragraphs>24</Paragraphs>
  <Slides>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Office Theme</vt:lpstr>
      <vt:lpstr>PowerPoint Presentation</vt:lpstr>
      <vt:lpstr>Lecture recording with Windows PowerPoint 2020</vt:lpstr>
      <vt:lpstr>Recording the computer screen</vt:lpstr>
      <vt:lpstr>Starting the recording</vt:lpstr>
      <vt:lpstr>Starting the recording</vt:lpstr>
      <vt:lpstr>Screen recording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Sarwar Warraich</dc:creator>
  <cp:lastModifiedBy>Khalid Sarwar Warraich</cp:lastModifiedBy>
  <cp:revision>32</cp:revision>
  <dcterms:created xsi:type="dcterms:W3CDTF">2020-03-06T08:02:12Z</dcterms:created>
  <dcterms:modified xsi:type="dcterms:W3CDTF">2020-03-14T05:52:46Z</dcterms:modified>
</cp:coreProperties>
</file>