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3" r:id="rId3"/>
    <p:sldId id="264" r:id="rId4"/>
    <p:sldId id="265" r:id="rId5"/>
    <p:sldId id="267" r:id="rId6"/>
    <p:sldId id="268" r:id="rId7"/>
    <p:sldId id="269" r:id="rId8"/>
    <p:sldId id="266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04" autoAdjust="0"/>
  </p:normalViewPr>
  <p:slideViewPr>
    <p:cSldViewPr snapToGrid="0">
      <p:cViewPr varScale="1">
        <p:scale>
          <a:sx n="62" d="100"/>
          <a:sy n="62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Hi. Welcome to lecture recording with PowerPoint and Zoom. My name is Khalid Sarwar Warraich. In this presentation we will learn how to record lectures using PowerPoint and Zoom: two tools that make the task very easy.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Lecture recording with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Windows 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Embed videos in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B5758-F0AA-4EBD-A284-216384731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47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B4BD6F-AC11-4387-BF76-739C8296A3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b="27023"/>
          <a:stretch/>
        </p:blipFill>
        <p:spPr>
          <a:xfrm>
            <a:off x="993416" y="1538754"/>
            <a:ext cx="10205168" cy="16033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A92F65-2E8E-4A31-8AD3-A1BFA907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Embed videos in slides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454DB81-D09B-4BC7-8930-72658977DC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563034" y="2944438"/>
            <a:ext cx="5065932" cy="382520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2D111A5F-FDCB-4BD0-9264-DA20C3EDDA84}"/>
              </a:ext>
            </a:extLst>
          </p:cNvPr>
          <p:cNvSpPr/>
          <p:nvPr/>
        </p:nvSpPr>
        <p:spPr>
          <a:xfrm>
            <a:off x="9798423" y="1631576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3E191BB-0A2E-4330-B572-FDA61ED86717}"/>
              </a:ext>
            </a:extLst>
          </p:cNvPr>
          <p:cNvSpPr/>
          <p:nvPr/>
        </p:nvSpPr>
        <p:spPr>
          <a:xfrm>
            <a:off x="1074098" y="1326029"/>
            <a:ext cx="54864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8BD8BD0-ED4D-4F58-8687-4D1FD31C90D9}"/>
              </a:ext>
            </a:extLst>
          </p:cNvPr>
          <p:cNvSpPr/>
          <p:nvPr/>
        </p:nvSpPr>
        <p:spPr>
          <a:xfrm>
            <a:off x="9412940" y="2742733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EBC9731-CB19-4FEC-B84B-8D6AE718561F}"/>
              </a:ext>
            </a:extLst>
          </p:cNvPr>
          <p:cNvSpPr/>
          <p:nvPr/>
        </p:nvSpPr>
        <p:spPr>
          <a:xfrm>
            <a:off x="4177679" y="4051298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CC2781A-C594-46F5-AB3D-AC91E2AC5225}"/>
              </a:ext>
            </a:extLst>
          </p:cNvPr>
          <p:cNvSpPr/>
          <p:nvPr/>
        </p:nvSpPr>
        <p:spPr>
          <a:xfrm>
            <a:off x="6804338" y="6364940"/>
            <a:ext cx="457200" cy="457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85C122-3153-4F63-9D75-58B9DFC7E5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065933"/>
      </p:ext>
    </p:extLst>
  </p:cSld>
  <p:clrMapOvr>
    <a:masterClrMapping/>
  </p:clrMapOvr>
  <p:transition spd="slow" advTm="450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9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A479-5D29-45E3-815B-6161130A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Placing the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9731-3519-4C59-AB48-4BC70346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06636" cy="4351338"/>
          </a:xfrm>
        </p:spPr>
        <p:txBody>
          <a:bodyPr/>
          <a:lstStyle/>
          <a:p>
            <a:r>
              <a:rPr lang="en-US" dirty="0"/>
              <a:t>Video will insert in the slide</a:t>
            </a:r>
          </a:p>
          <a:p>
            <a:r>
              <a:rPr lang="en-US" dirty="0"/>
              <a:t>Resize, trim and adjust the video</a:t>
            </a:r>
          </a:p>
          <a:p>
            <a:r>
              <a:rPr lang="en-US" dirty="0"/>
              <a:t>Add more text or graphics elements to the slide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7D4F1E-CB52-4E0F-836B-2D09C6071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89320" y="534344"/>
            <a:ext cx="5181600" cy="2960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95DF6-43CC-4F3A-88E8-9D373D08E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3598326"/>
            <a:ext cx="5187710" cy="29604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D3C490-B13F-48B9-A3F1-26F1739DC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026093"/>
      </p:ext>
    </p:extLst>
  </p:cSld>
  <p:clrMapOvr>
    <a:masterClrMapping/>
  </p:clrMapOvr>
  <p:transition spd="slow" advTm="465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9CFB-54A7-4D72-9928-8ADA4759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video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CE591-148B-41BF-B080-5045DF276A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38200" y="1602267"/>
            <a:ext cx="10515600" cy="131586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C70A23-1502-45D3-AAEE-C496E6868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38200" y="3306256"/>
            <a:ext cx="10515600" cy="1322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EF77F-E166-4939-B50F-E572B16D7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278" y="5017313"/>
            <a:ext cx="2655444" cy="1322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A38DEB-B1E4-4F55-8097-E4D5D04F30ED}"/>
              </a:ext>
            </a:extLst>
          </p:cNvPr>
          <p:cNvSpPr/>
          <p:nvPr/>
        </p:nvSpPr>
        <p:spPr>
          <a:xfrm>
            <a:off x="4234070" y="3821589"/>
            <a:ext cx="1583634" cy="29226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84507B1-8DFE-475E-B199-B689B412E1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181117"/>
      </p:ext>
    </p:extLst>
  </p:cSld>
  <p:clrMapOvr>
    <a:masterClrMapping/>
  </p:clrMapOvr>
  <p:transition spd="slow" advTm="1029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F8015-5E73-481D-8784-437B94C0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29207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A4C5D-BDCE-48A0-BDDD-F057381EC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80201"/>
      </p:ext>
    </p:extLst>
  </p:cSld>
  <p:clrMapOvr>
    <a:masterClrMapping/>
  </p:clrMapOvr>
  <p:transition spd="slow" advTm="152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04 office window video">
            <a:hlinkClick r:id="" action="ppaction://media"/>
            <a:extLst>
              <a:ext uri="{FF2B5EF4-FFF2-40B4-BE49-F238E27FC236}">
                <a16:creationId xmlns:a16="http://schemas.microsoft.com/office/drawing/2014/main" id="{90E4A132-CBCB-4986-B62F-E4F51916FA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AD1F4A-234B-43C3-9517-E0B1A208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393" y="484568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Arial Black" panose="020B0A04020102020204" pitchFamily="34" charset="0"/>
              </a:rPr>
              <a:t>A view from the window</a:t>
            </a:r>
          </a:p>
        </p:txBody>
      </p:sp>
    </p:spTree>
    <p:extLst>
      <p:ext uri="{BB962C8B-B14F-4D97-AF65-F5344CB8AC3E}">
        <p14:creationId xmlns:p14="http://schemas.microsoft.com/office/powerpoint/2010/main" val="3667351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.3|12.5|1.4|3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11.2|16.3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3.3|14.4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103</Words>
  <Application>Microsoft Office PowerPoint</Application>
  <PresentationFormat>Widescreen</PresentationFormat>
  <Paragraphs>20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Open Sans Light</vt:lpstr>
      <vt:lpstr>Office Theme</vt:lpstr>
      <vt:lpstr>PowerPoint Presentation</vt:lpstr>
      <vt:lpstr>Lecture recording with Windows PowerPoint 2019</vt:lpstr>
      <vt:lpstr>Embed videos in slides</vt:lpstr>
      <vt:lpstr>Embed videos in slides</vt:lpstr>
      <vt:lpstr>Placing the video</vt:lpstr>
      <vt:lpstr>Adjusting the video</vt:lpstr>
      <vt:lpstr>PowerPoint Presentation</vt:lpstr>
      <vt:lpstr>A view from the window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32</cp:revision>
  <dcterms:created xsi:type="dcterms:W3CDTF">2020-03-06T08:02:12Z</dcterms:created>
  <dcterms:modified xsi:type="dcterms:W3CDTF">2020-03-14T05:54:34Z</dcterms:modified>
</cp:coreProperties>
</file>