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63" autoAdjust="0"/>
  </p:normalViewPr>
  <p:slideViewPr>
    <p:cSldViewPr snapToGrid="0">
      <p:cViewPr varScale="1">
        <p:scale>
          <a:sx n="62" d="100"/>
          <a:sy n="62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C4A20-7E85-4A3A-9EAC-0A856F0BE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14" y="1323549"/>
            <a:ext cx="10140571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FD65B-4B12-4951-B053-AA059B52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slide with video narration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2A41480-4EF2-47F2-8490-854481817E53}"/>
              </a:ext>
            </a:extLst>
          </p:cNvPr>
          <p:cNvSpPr/>
          <p:nvPr/>
        </p:nvSpPr>
        <p:spPr>
          <a:xfrm>
            <a:off x="6920215" y="5305851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B575FC-A677-4E51-9DC6-626F31117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8"/>
    </mc:Choice>
    <mc:Fallback xmlns="">
      <p:transition spd="slow" advTm="4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 recording with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Windows 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Adding audio and video narrations to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4154ED-DCC2-4802-A6EA-5C8F704EF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21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BB231D-5242-4A24-9DA4-5C59E4E2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Narration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CCC5A-2D4B-49E1-8386-49073F14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Audio only</a:t>
            </a:r>
          </a:p>
          <a:p>
            <a:pPr lvl="1"/>
            <a:r>
              <a:rPr lang="en-US" dirty="0"/>
              <a:t>Only the speaker voice is heard</a:t>
            </a:r>
          </a:p>
          <a:p>
            <a:r>
              <a:rPr lang="en-US" dirty="0"/>
              <a:t>Video</a:t>
            </a:r>
          </a:p>
          <a:p>
            <a:pPr lvl="1"/>
            <a:r>
              <a:rPr lang="en-US" dirty="0"/>
              <a:t>The speaker’s video is seen on part of the slide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0BCB18-4019-401E-A043-7CAA540F4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7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9"/>
    </mc:Choice>
    <mc:Fallback xmlns="">
      <p:transition spd="slow" advTm="2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BB231D-5242-4A24-9DA4-5C59E4E2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narrations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CCC5A-2D4B-49E1-8386-49073F14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Narration is an audio or video that plays along with your presentation</a:t>
            </a:r>
          </a:p>
          <a:p>
            <a:r>
              <a:rPr lang="en-US" dirty="0"/>
              <a:t>Narrations only play in presentation mode</a:t>
            </a:r>
          </a:p>
          <a:p>
            <a:r>
              <a:rPr lang="en-US" dirty="0"/>
              <a:t>Audio narrations are “background” information that explains a slide</a:t>
            </a:r>
          </a:p>
          <a:p>
            <a:r>
              <a:rPr lang="en-US" dirty="0"/>
              <a:t>Video narrations are a small window superimposed on the slide that shows the presenter</a:t>
            </a:r>
          </a:p>
          <a:p>
            <a:r>
              <a:rPr lang="en-US" dirty="0"/>
              <a:t>Narrations are recorded within PowerPoint</a:t>
            </a:r>
          </a:p>
          <a:p>
            <a:pPr lvl="1"/>
            <a:r>
              <a:rPr lang="en-US" dirty="0"/>
              <a:t>During recording, PowerPoint remembers the timing of your mouse clicks so that slide content is synchronized with the narration</a:t>
            </a:r>
          </a:p>
          <a:p>
            <a:r>
              <a:rPr lang="en-US" dirty="0"/>
              <a:t>When exported, the audio, video and slide animations are exported with synchronized timings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FFA3CE-FF20-460F-8E44-DB77CE1EB4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1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6"/>
    </mc:Choice>
    <mc:Fallback xmlns="">
      <p:transition spd="slow" advTm="4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BB231D-5242-4A24-9DA4-5C59E4E2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narrations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0CCC5A-2D4B-49E1-8386-49073F14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057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Narration is an audio or video that plays along with your presentation</a:t>
            </a:r>
          </a:p>
          <a:p>
            <a:r>
              <a:rPr lang="en-US" dirty="0"/>
              <a:t>Narrations only play in presentation mode</a:t>
            </a:r>
          </a:p>
          <a:p>
            <a:r>
              <a:rPr lang="en-US" dirty="0"/>
              <a:t>Audio narrations are “background” information that explains a slide</a:t>
            </a:r>
          </a:p>
          <a:p>
            <a:r>
              <a:rPr lang="en-US" dirty="0"/>
              <a:t>Video narrations are a small window superimposed on the slide that shows the presenter</a:t>
            </a:r>
          </a:p>
          <a:p>
            <a:r>
              <a:rPr lang="en-US" dirty="0"/>
              <a:t>Narrations are recorded within PowerPoint</a:t>
            </a:r>
          </a:p>
          <a:p>
            <a:pPr lvl="1"/>
            <a:r>
              <a:rPr lang="en-US" dirty="0"/>
              <a:t>During recording, PowerPoint remembers the timing of your mouse clicks so that slide content is synchronized with the narration</a:t>
            </a:r>
          </a:p>
          <a:p>
            <a:r>
              <a:rPr lang="en-US" dirty="0"/>
              <a:t>When exported, the audio, video and slide animations are exported with synchronized timings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F128FD4-EC69-4BE0-B993-578E51D303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8773" y="2115818"/>
            <a:ext cx="4349607" cy="326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5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2"/>
    </mc:Choice>
    <mc:Fallback xmlns="">
      <p:transition spd="slow" advTm="2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031D2-5C0F-4036-B406-6B41C19E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add narrations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C97124-4650-47A0-BD0C-006178FA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60508" y="2918563"/>
            <a:ext cx="6470983" cy="216546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17052B92-5793-4B64-BC02-A8D25FA73AEE}"/>
              </a:ext>
            </a:extLst>
          </p:cNvPr>
          <p:cNvSpPr/>
          <p:nvPr/>
        </p:nvSpPr>
        <p:spPr>
          <a:xfrm>
            <a:off x="5189517" y="2775857"/>
            <a:ext cx="45720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38BF88F-BB9B-498F-8321-1E324D14C484}"/>
              </a:ext>
            </a:extLst>
          </p:cNvPr>
          <p:cNvSpPr/>
          <p:nvPr/>
        </p:nvSpPr>
        <p:spPr>
          <a:xfrm>
            <a:off x="4170389" y="3620128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4CA828-3071-4A78-972E-0E42E70261C8}"/>
              </a:ext>
            </a:extLst>
          </p:cNvPr>
          <p:cNvSpPr/>
          <p:nvPr/>
        </p:nvSpPr>
        <p:spPr>
          <a:xfrm>
            <a:off x="4170389" y="4123476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669FDF-5276-41D6-9732-2E3B4CDCC5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298107"/>
      </p:ext>
    </p:extLst>
  </p:cSld>
  <p:clrMapOvr>
    <a:masterClrMapping/>
  </p:clrMapOvr>
  <p:transition spd="slow" advTm="285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7E8367-A926-4AB7-AC88-F521B3778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5261" y="-300405"/>
            <a:ext cx="12882522" cy="7158405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4D1E9BAD-2493-4440-B41A-CE9A1087CF48}"/>
              </a:ext>
            </a:extLst>
          </p:cNvPr>
          <p:cNvSpPr/>
          <p:nvPr/>
        </p:nvSpPr>
        <p:spPr>
          <a:xfrm>
            <a:off x="485471" y="1034627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D0B4D78-31E0-43FB-9F5D-31823A693432}"/>
              </a:ext>
            </a:extLst>
          </p:cNvPr>
          <p:cNvSpPr/>
          <p:nvPr/>
        </p:nvSpPr>
        <p:spPr>
          <a:xfrm>
            <a:off x="5571067" y="806027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7A21285-677C-4784-810D-D9E01A4501E8}"/>
              </a:ext>
            </a:extLst>
          </p:cNvPr>
          <p:cNvSpPr/>
          <p:nvPr/>
        </p:nvSpPr>
        <p:spPr>
          <a:xfrm>
            <a:off x="10779760" y="806027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E465E781-9455-4A18-92B5-3B7763E2962D}"/>
              </a:ext>
            </a:extLst>
          </p:cNvPr>
          <p:cNvSpPr/>
          <p:nvPr/>
        </p:nvSpPr>
        <p:spPr>
          <a:xfrm>
            <a:off x="3681307" y="6400800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E0BC1BB6-21E6-4B58-99BD-166E8E56DB0E}"/>
              </a:ext>
            </a:extLst>
          </p:cNvPr>
          <p:cNvSpPr/>
          <p:nvPr/>
        </p:nvSpPr>
        <p:spPr>
          <a:xfrm>
            <a:off x="9917044" y="6400800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DCF87F1-1111-4F34-8F75-4FBE82D33BFD}"/>
              </a:ext>
            </a:extLst>
          </p:cNvPr>
          <p:cNvSpPr/>
          <p:nvPr/>
        </p:nvSpPr>
        <p:spPr>
          <a:xfrm>
            <a:off x="9504018" y="6400800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D6E24088-E713-4467-B05F-E9A15A10A9DA}"/>
              </a:ext>
            </a:extLst>
          </p:cNvPr>
          <p:cNvSpPr/>
          <p:nvPr/>
        </p:nvSpPr>
        <p:spPr>
          <a:xfrm>
            <a:off x="9119706" y="6400800"/>
            <a:ext cx="457200" cy="45720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4AB5A5-F382-4314-8B7C-FD9C61298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72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64"/>
    </mc:Choice>
    <mc:Fallback xmlns="">
      <p:transition spd="slow" advTm="21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EFA12C-F225-4169-B94E-A5D403AB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14" y="1331844"/>
            <a:ext cx="10140571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62A7F-CD4C-40E5-BE7C-488683780F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95" t="69305"/>
          <a:stretch/>
        </p:blipFill>
        <p:spPr>
          <a:xfrm>
            <a:off x="8885582" y="3730487"/>
            <a:ext cx="3042702" cy="168406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FD65B-4B12-4951-B053-AA059B52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slide with audio narration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2A41480-4EF2-47F2-8490-854481817E53}"/>
              </a:ext>
            </a:extLst>
          </p:cNvPr>
          <p:cNvSpPr/>
          <p:nvPr/>
        </p:nvSpPr>
        <p:spPr>
          <a:xfrm>
            <a:off x="9550772" y="5924068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4FFDB37-F694-4F8C-BCD0-4782285922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5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4"/>
    </mc:Choice>
    <mc:Fallback xmlns="">
      <p:transition spd="slow" advTm="2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3.4|6.3|5.3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1|7.4|1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1.5|20.9|15.4|65.9|38.7|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229</Words>
  <Application>Microsoft Office PowerPoint</Application>
  <PresentationFormat>Widescreen</PresentationFormat>
  <Paragraphs>31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 Light</vt:lpstr>
      <vt:lpstr>Office Theme</vt:lpstr>
      <vt:lpstr>PowerPoint Presentation</vt:lpstr>
      <vt:lpstr>Lecture recording with Windows PowerPoint 2019</vt:lpstr>
      <vt:lpstr>Adding audio and video narrations to slides</vt:lpstr>
      <vt:lpstr>Narration types</vt:lpstr>
      <vt:lpstr>What are narrations</vt:lpstr>
      <vt:lpstr>What are narrations</vt:lpstr>
      <vt:lpstr>How to add narrations</vt:lpstr>
      <vt:lpstr>PowerPoint Presentation</vt:lpstr>
      <vt:lpstr>A slide with audio narration</vt:lpstr>
      <vt:lpstr>A slide with video narration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34</cp:revision>
  <dcterms:created xsi:type="dcterms:W3CDTF">2020-03-06T08:02:12Z</dcterms:created>
  <dcterms:modified xsi:type="dcterms:W3CDTF">2020-03-14T06:04:32Z</dcterms:modified>
</cp:coreProperties>
</file>