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3" r:id="rId3"/>
    <p:sldId id="264" r:id="rId4"/>
    <p:sldId id="258" r:id="rId5"/>
    <p:sldId id="274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63" autoAdjust="0"/>
  </p:normalViewPr>
  <p:slideViewPr>
    <p:cSldViewPr snapToGrid="0">
      <p:cViewPr varScale="1">
        <p:scale>
          <a:sx n="62" d="100"/>
          <a:sy n="62" d="100"/>
        </p:scale>
        <p:origin x="9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93773-CFE2-4BA3-BB59-2437A2DA769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D3C91-4DF0-45FD-A102-79010B909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80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D3C91-4DF0-45FD-A102-79010B9091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55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D3C91-4DF0-45FD-A102-79010B9091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05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223DD-FB25-4E24-9FA2-ACCAEC176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45A9B-F1A4-4ECD-BEC8-00194DC2B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C6E54-CAD7-41A1-9D2C-3C033DB27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85879-F6DD-4E9C-BA8F-6669CE315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652BF-428C-45E5-A751-ED8EA520D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2EF7C-2BEE-47F4-84BD-7C2BCDD9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7ACE2E-B816-40DD-92C9-A006D54A0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0B04B-E5B0-4A9B-AF2F-1DDB9BA01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B76A4-5133-4EEA-B0CA-18153735A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EBE80-B539-4118-B1EC-6B3E9E5EE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74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7F0800-CEF2-4CC8-A10E-F12DE7FC39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193E9A-375C-460C-AA68-419E65C2E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B6DCE-4A9B-4ED0-A4E9-7FCE07CF9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74E0A-30A5-453C-927B-46EDB7A8B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90733-03D5-4BCF-97F7-19E255BF5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8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8D01E-7AFB-4568-BF36-E7C0E2D87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4192E-AABD-495C-9472-F626A47BE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1CEC4-862B-44B8-AAA3-4C86E14E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E137F-7B81-462E-BCBE-2E81E565F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BD549-57EF-412C-907F-F2126D6C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16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2B076-5D9E-4FC5-9CC3-C3C2B41C6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2096F-FABF-4D97-A0C6-7B091B582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6F77F-F8D1-41AD-A2F7-8D67A65DB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55C79-A8D3-4652-8960-A0A500633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50D73-5CC9-4B36-BC1B-4FC1ECDB2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6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3AA1D-353B-4D85-8E37-CFD563E23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FEBCB-998E-48C5-9D95-3944E6D39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4004D7-FC87-495E-BEE4-14DE5756C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A5765-AD67-4D33-ADDD-24215B6C3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778AF-527D-40AD-A564-EE1925478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576D7-81C5-4BDF-9FE8-B432C58E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62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675DA-2C10-403C-9665-9FCB2F92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5982B-8431-40FD-8DA7-982331C7E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4ECF8-3568-4883-B0D0-39D0A3EC6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50875F-2F87-4C4C-8676-63BA3BDBF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E7298-C1BE-4E03-A423-54010FFD72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067A10-087E-4A67-BEFB-5ECA31B5E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8E83AB-7924-4887-8E01-9712AAC3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142910-EF97-46ED-BBC7-A01F5F97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6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5FCD-CF66-426B-B216-88AADFCC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C670FE-78EF-4939-83B1-E4CFB86D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C4B99-D623-4A75-BE7D-4B023A9AD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0E9635-7F53-4DF0-AD7E-A3F721ECB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7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FAA2BB-3EAE-4CEA-9CC6-2717DFF32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2EB8FC-983B-4AF7-91FF-E523A62C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BEB58-56E6-4127-8E8B-ACC09D3C9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0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205B9-1926-48BF-8E24-E0F079BD1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059E-CDDF-4A07-BB71-774B25775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3A154-E06F-4E67-B99B-852966202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C2736-D10A-4B5C-8B78-7594AEE28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2A69F-9AD4-42C9-9FD1-145644466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6CFE1-7F0D-4C46-8BD0-EA570F785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86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0589A-BD41-40C0-B07C-F9D7F7CCC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2485C5-B478-4A4E-AC77-693CB1177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1D0415-CB41-4433-9450-3FA7DEE27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A78A8-BB1D-4868-AE93-319C74A34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9DE9E-8BC2-4A97-ABA3-0AFE6D9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A318E-362C-49EA-8D49-33682CFCC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37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EE0C14-36B0-4BE8-A0D2-7DB8C995A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43A7A-1D10-40B9-AA28-C24F70001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DF9FA-26D4-4057-90A4-E4E86B7223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F90F6-BF8A-4DCA-80B4-BF887F19E7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A6F5D-9A6B-4577-9972-17D1D68759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4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795C260-51D7-4671-87BD-02B86ABD30E6}"/>
              </a:ext>
            </a:extLst>
          </p:cNvPr>
          <p:cNvGrpSpPr/>
          <p:nvPr/>
        </p:nvGrpSpPr>
        <p:grpSpPr>
          <a:xfrm>
            <a:off x="2397040" y="2849402"/>
            <a:ext cx="7397920" cy="1159196"/>
            <a:chOff x="1741714" y="2992700"/>
            <a:chExt cx="7397920" cy="11591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4F767B7-14F2-4CB8-BB93-3B43C7434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434" y="2992700"/>
              <a:ext cx="7315200" cy="54364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8ED50D7-E35E-4020-A06A-7B50BA2E8E80}"/>
                </a:ext>
              </a:extLst>
            </p:cNvPr>
            <p:cNvSpPr txBox="1"/>
            <p:nvPr/>
          </p:nvSpPr>
          <p:spPr>
            <a:xfrm>
              <a:off x="1741714" y="3536343"/>
              <a:ext cx="4785284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Information 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608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FE7367-03C5-47DC-810F-29156E52A9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3A35DA-CC14-49C1-9019-8E7851974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4796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Lecture recording with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Windows PowerPoint 2019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44B645-5F45-41DC-B55D-7942752C3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Khalid Sarwar Warraich</a:t>
            </a:r>
          </a:p>
        </p:txBody>
      </p:sp>
    </p:spTree>
    <p:extLst>
      <p:ext uri="{BB962C8B-B14F-4D97-AF65-F5344CB8AC3E}">
        <p14:creationId xmlns:p14="http://schemas.microsoft.com/office/powerpoint/2010/main" val="21445665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527F973-8B12-4522-8FDC-A0D5B3CE6B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D102D2-9AB7-4222-8F50-2C5AC1D84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BB206B-05D0-4FDE-854C-1962EF99BD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21537AE-271D-4AE6-BC95-C6686B10EE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10535"/>
      </p:ext>
    </p:extLst>
  </p:cSld>
  <p:clrMapOvr>
    <a:masterClrMapping/>
  </p:clrMapOvr>
  <p:transition spd="slow" advTm="2065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1D29F-A2B9-438C-AC7A-738168C44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PowerPoint 2019’s video related features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679A3-75CA-40E7-B7D5-64931729F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Export slides as a video</a:t>
            </a:r>
          </a:p>
          <a:p>
            <a:r>
              <a:rPr lang="en-US" dirty="0"/>
              <a:t>Record the screen</a:t>
            </a:r>
          </a:p>
          <a:p>
            <a:r>
              <a:rPr lang="en-US" dirty="0"/>
              <a:t>Embed videos in slides</a:t>
            </a:r>
          </a:p>
          <a:p>
            <a:r>
              <a:rPr lang="en-US" dirty="0"/>
              <a:t>Slide transitions and animations</a:t>
            </a:r>
          </a:p>
          <a:p>
            <a:r>
              <a:rPr lang="en-US" dirty="0"/>
              <a:t>Add audio-only or video narration to slides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22548D3-1DDC-40AE-B9FB-F2F1A3C5332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5264833"/>
      </p:ext>
    </p:extLst>
  </p:cSld>
  <p:clrMapOvr>
    <a:masterClrMapping/>
  </p:clrMapOvr>
  <p:transition spd="slow" advTm="4776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F52CA-BB87-4DCB-A558-D291FFD2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B63460-D2E7-43DD-B046-91387D2037B7}"/>
              </a:ext>
            </a:extLst>
          </p:cNvPr>
          <p:cNvSpPr/>
          <p:nvPr/>
        </p:nvSpPr>
        <p:spPr>
          <a:xfrm>
            <a:off x="838200" y="2254472"/>
            <a:ext cx="2228193" cy="1253359"/>
          </a:xfrm>
          <a:prstGeom prst="rect">
            <a:avLst/>
          </a:prstGeom>
          <a:solidFill>
            <a:schemeClr val="bg2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Slide 1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Auto-timed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113E78-B1AD-4522-88C7-CEB5D78DA49D}"/>
              </a:ext>
            </a:extLst>
          </p:cNvPr>
          <p:cNvSpPr/>
          <p:nvPr/>
        </p:nvSpPr>
        <p:spPr>
          <a:xfrm>
            <a:off x="3507446" y="2254472"/>
            <a:ext cx="2228193" cy="1253359"/>
          </a:xfrm>
          <a:prstGeom prst="rect">
            <a:avLst/>
          </a:prstGeom>
          <a:solidFill>
            <a:schemeClr val="bg2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Slide 2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Embedded video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58D850-DB64-4C19-B599-6E0254E167D9}"/>
              </a:ext>
            </a:extLst>
          </p:cNvPr>
          <p:cNvSpPr/>
          <p:nvPr/>
        </p:nvSpPr>
        <p:spPr>
          <a:xfrm>
            <a:off x="6176692" y="2254472"/>
            <a:ext cx="2228193" cy="1253359"/>
          </a:xfrm>
          <a:prstGeom prst="rect">
            <a:avLst/>
          </a:prstGeom>
          <a:solidFill>
            <a:schemeClr val="bg2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Slide 3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Video of screen recording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67257A-F7B4-4FB9-82E7-28BEB790C87E}"/>
              </a:ext>
            </a:extLst>
          </p:cNvPr>
          <p:cNvSpPr/>
          <p:nvPr/>
        </p:nvSpPr>
        <p:spPr>
          <a:xfrm>
            <a:off x="8845938" y="2254472"/>
            <a:ext cx="2228193" cy="1253359"/>
          </a:xfrm>
          <a:prstGeom prst="rect">
            <a:avLst/>
          </a:prstGeom>
          <a:solidFill>
            <a:schemeClr val="bg2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Slide 4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Animations with timings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EB66E4-7744-4B41-8D63-29F2FA80004C}"/>
              </a:ext>
            </a:extLst>
          </p:cNvPr>
          <p:cNvSpPr/>
          <p:nvPr/>
        </p:nvSpPr>
        <p:spPr>
          <a:xfrm>
            <a:off x="1279253" y="4060728"/>
            <a:ext cx="2228193" cy="1253359"/>
          </a:xfrm>
          <a:prstGeom prst="rect">
            <a:avLst/>
          </a:prstGeom>
          <a:solidFill>
            <a:schemeClr val="bg2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Slide 5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Audio-only narration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E311F8-676A-499A-89F1-B6F5D65024CC}"/>
              </a:ext>
            </a:extLst>
          </p:cNvPr>
          <p:cNvSpPr/>
          <p:nvPr/>
        </p:nvSpPr>
        <p:spPr>
          <a:xfrm>
            <a:off x="4008209" y="4060728"/>
            <a:ext cx="2228193" cy="1253359"/>
          </a:xfrm>
          <a:prstGeom prst="rect">
            <a:avLst/>
          </a:prstGeom>
          <a:solidFill>
            <a:schemeClr val="bg2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Slide 6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Audio-video narration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B58623-5DF2-4535-ACCB-12712FD6C074}"/>
              </a:ext>
            </a:extLst>
          </p:cNvPr>
          <p:cNvSpPr txBox="1"/>
          <p:nvPr/>
        </p:nvSpPr>
        <p:spPr>
          <a:xfrm rot="16200000">
            <a:off x="2757519" y="2696485"/>
            <a:ext cx="1085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transition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E4BFC4-6CD5-4DA4-A51C-B828FE457EAD}"/>
              </a:ext>
            </a:extLst>
          </p:cNvPr>
          <p:cNvSpPr txBox="1"/>
          <p:nvPr/>
        </p:nvSpPr>
        <p:spPr>
          <a:xfrm rot="16200000">
            <a:off x="5399948" y="2696484"/>
            <a:ext cx="1085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transition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EE2038-CE4F-4A1A-90FD-7923B1D6490A}"/>
              </a:ext>
            </a:extLst>
          </p:cNvPr>
          <p:cNvSpPr txBox="1"/>
          <p:nvPr/>
        </p:nvSpPr>
        <p:spPr>
          <a:xfrm rot="16200000">
            <a:off x="8046742" y="2666657"/>
            <a:ext cx="1085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transition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93C210-C3A3-4ECB-B186-52C8C375EA10}"/>
              </a:ext>
            </a:extLst>
          </p:cNvPr>
          <p:cNvSpPr txBox="1"/>
          <p:nvPr/>
        </p:nvSpPr>
        <p:spPr>
          <a:xfrm rot="16200000">
            <a:off x="486062" y="4502741"/>
            <a:ext cx="1085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transition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E01A0E-46D0-42DC-A93E-C5CD5BCCB8E8}"/>
              </a:ext>
            </a:extLst>
          </p:cNvPr>
          <p:cNvSpPr txBox="1"/>
          <p:nvPr/>
        </p:nvSpPr>
        <p:spPr>
          <a:xfrm rot="16200000">
            <a:off x="3215019" y="4502741"/>
            <a:ext cx="1085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transition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44A5A82-AFC5-4D55-9E7C-26DAA395D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0645" y="3779067"/>
            <a:ext cx="2959251" cy="2046291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B227FEA2-1E9B-4BB4-8275-BCEBA943C205}"/>
              </a:ext>
            </a:extLst>
          </p:cNvPr>
          <p:cNvSpPr/>
          <p:nvPr/>
        </p:nvSpPr>
        <p:spPr>
          <a:xfrm>
            <a:off x="6506209" y="4321646"/>
            <a:ext cx="1828800" cy="73152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Export video</a:t>
            </a:r>
          </a:p>
        </p:txBody>
      </p: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544706B9-523C-4832-BEB6-894B100B662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5128165"/>
      </p:ext>
    </p:extLst>
  </p:cSld>
  <p:clrMapOvr>
    <a:masterClrMapping/>
  </p:clrMapOvr>
  <p:transition spd="slow" advTm="9971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795C260-51D7-4671-87BD-02B86ABD30E6}"/>
              </a:ext>
            </a:extLst>
          </p:cNvPr>
          <p:cNvGrpSpPr/>
          <p:nvPr/>
        </p:nvGrpSpPr>
        <p:grpSpPr>
          <a:xfrm>
            <a:off x="2397040" y="2849402"/>
            <a:ext cx="7397920" cy="1159196"/>
            <a:chOff x="1741714" y="2992700"/>
            <a:chExt cx="7397920" cy="11591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4F767B7-14F2-4CB8-BB93-3B43C7434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434" y="2992700"/>
              <a:ext cx="7315200" cy="54364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8ED50D7-E35E-4020-A06A-7B50BA2E8E80}"/>
                </a:ext>
              </a:extLst>
            </p:cNvPr>
            <p:cNvSpPr txBox="1"/>
            <p:nvPr/>
          </p:nvSpPr>
          <p:spPr>
            <a:xfrm>
              <a:off x="1741714" y="3536343"/>
              <a:ext cx="4785284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Information 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0650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7.6|6.2|3|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59.5|1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82</Words>
  <Application>Microsoft Office PowerPoint</Application>
  <PresentationFormat>Widescreen</PresentationFormat>
  <Paragraphs>39</Paragraphs>
  <Slides>6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Open Sans Light</vt:lpstr>
      <vt:lpstr>Office Theme</vt:lpstr>
      <vt:lpstr>PowerPoint Presentation</vt:lpstr>
      <vt:lpstr>Lecture recording with Windows PowerPoint 2019</vt:lpstr>
      <vt:lpstr>Conclusion</vt:lpstr>
      <vt:lpstr>PowerPoint 2019’s video related features</vt:lpstr>
      <vt:lpstr>Putting it all together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Khalid Sarwar Warraich</dc:creator>
  <cp:lastModifiedBy>Khalid Sarwar Warraich</cp:lastModifiedBy>
  <cp:revision>35</cp:revision>
  <dcterms:created xsi:type="dcterms:W3CDTF">2020-03-06T08:02:12Z</dcterms:created>
  <dcterms:modified xsi:type="dcterms:W3CDTF">2020-03-14T06:05:16Z</dcterms:modified>
</cp:coreProperties>
</file>