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3" r:id="rId3"/>
    <p:sldId id="264" r:id="rId4"/>
    <p:sldId id="258" r:id="rId5"/>
    <p:sldId id="265" r:id="rId6"/>
    <p:sldId id="267" r:id="rId7"/>
    <p:sldId id="266" r:id="rId8"/>
    <p:sldId id="268" r:id="rId9"/>
    <p:sldId id="269" r:id="rId10"/>
    <p:sldId id="270" r:id="rId11"/>
    <p:sldId id="262" r:id="rId12"/>
  </p:sldIdLst>
  <p:sldSz cx="12192000" cy="6858000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67" autoAdjust="0"/>
  </p:normalViewPr>
  <p:slideViewPr>
    <p:cSldViewPr snapToGrid="0">
      <p:cViewPr varScale="1">
        <p:scale>
          <a:sx n="62" d="100"/>
          <a:sy n="62" d="100"/>
        </p:scale>
        <p:origin x="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3773-CFE2-4BA3-BB59-2437A2DA769E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3C91-4DF0-45FD-A102-79010B909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8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D3C91-4DF0-45FD-A102-79010B9091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D3C91-4DF0-45FD-A102-79010B9091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0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3DD-FB25-4E24-9FA2-ACCAEC17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5A9B-F1A4-4ECD-BEC8-00194DC2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6E54-CAD7-41A1-9D2C-3C033DB2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85879-F6DD-4E9C-BA8F-6669CE31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52BF-428C-45E5-A751-ED8EA520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EF7C-2BEE-47F4-84BD-7C2BCDD9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ACE2E-B816-40DD-92C9-A006D54A0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B04B-E5B0-4A9B-AF2F-1DDB9BA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76A4-5133-4EEA-B0CA-1815373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EBE80-B539-4118-B1EC-6B3E9E5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F0800-CEF2-4CC8-A10E-F12DE7FC3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93E9A-375C-460C-AA68-419E65C2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6DCE-4A9B-4ED0-A4E9-7FCE07CF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74E0A-30A5-453C-927B-46EDB7A8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0733-03D5-4BCF-97F7-19E255BF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D01E-7AFB-4568-BF36-E7C0E2D8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192E-AABD-495C-9472-F626A47B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CEC4-862B-44B8-AAA3-4C86E14E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137F-7B81-462E-BCBE-2E81E56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D549-57EF-412C-907F-F2126D6C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B076-5D9E-4FC5-9CC3-C3C2B41C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096F-FABF-4D97-A0C6-7B091B58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6F77F-F8D1-41AD-A2F7-8D67A65D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5C79-A8D3-4652-8960-A0A50063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0D73-5CC9-4B36-BC1B-4FC1ECDB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AA1D-353B-4D85-8E37-CFD563E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FEBCB-998E-48C5-9D95-3944E6D39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004D7-FC87-495E-BEE4-14DE5756C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A5765-AD67-4D33-ADDD-24215B6C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78AF-527D-40AD-A564-EE192547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576D7-81C5-4BDF-9FE8-B432C58E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75DA-2C10-403C-9665-9FCB2F92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982B-8431-40FD-8DA7-982331C7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ECF8-3568-4883-B0D0-39D0A3EC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0875F-2F87-4C4C-8676-63BA3BDBF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7298-C1BE-4E03-A423-54010FFD7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67A10-087E-4A67-BEFB-5ECA31B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E83AB-7924-4887-8E01-9712AAC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42910-EF97-46ED-BBC7-A01F5F97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5FCD-CF66-426B-B216-88AADFCC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670FE-78EF-4939-83B1-E4CFB86D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C4B99-D623-4A75-BE7D-4B023A9A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9635-7F53-4DF0-AD7E-A3F721EC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AA2BB-3EAE-4CEA-9CC6-2717DFF3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EB8FC-983B-4AF7-91FF-E523A62C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BEB58-56E6-4127-8E8B-ACC09D3C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05B9-1926-48BF-8E24-E0F079BD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059E-CDDF-4A07-BB71-774B2577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3A154-E06F-4E67-B99B-85296620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2736-D10A-4B5C-8B78-7594AEE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2A69F-9AD4-42C9-9FD1-14564446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6CFE1-7F0D-4C46-8BD0-EA570F78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589A-BD41-40C0-B07C-F9D7F7CC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485C5-B478-4A4E-AC77-693CB1177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D0415-CB41-4433-9450-3FA7DEE27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78A8-BB1D-4868-AE93-319C74A3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DE9E-8BC2-4A97-ABA3-0AFE6D9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A318E-362C-49EA-8D49-33682CFC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0C14-36B0-4BE8-A0D2-7DB8C99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43A7A-1D10-40B9-AA28-C24F7000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F9FA-26D4-4057-90A4-E4E86B722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90F6-BF8A-4DCA-80B4-BF887F19E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6F5D-9A6B-4577-9972-17D1D6875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5.mp4"/><Relationship Id="rId7" Type="http://schemas.openxmlformats.org/officeDocument/2006/relationships/image" Target="../media/image8.png"/><Relationship Id="rId2" Type="http://schemas.microsoft.com/office/2007/relationships/media" Target="../media/media5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0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F52CA-BB87-4DCB-A558-D291FFD2F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B63460-D2E7-43DD-B046-91387D2037B7}"/>
              </a:ext>
            </a:extLst>
          </p:cNvPr>
          <p:cNvSpPr/>
          <p:nvPr/>
        </p:nvSpPr>
        <p:spPr>
          <a:xfrm>
            <a:off x="838200" y="2254472"/>
            <a:ext cx="2228193" cy="125335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Slide 1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Auto-timed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113E78-B1AD-4522-88C7-CEB5D78DA49D}"/>
              </a:ext>
            </a:extLst>
          </p:cNvPr>
          <p:cNvSpPr/>
          <p:nvPr/>
        </p:nvSpPr>
        <p:spPr>
          <a:xfrm>
            <a:off x="3507446" y="2254472"/>
            <a:ext cx="2228193" cy="125335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Slide 2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Embedded video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58D850-DB64-4C19-B599-6E0254E167D9}"/>
              </a:ext>
            </a:extLst>
          </p:cNvPr>
          <p:cNvSpPr/>
          <p:nvPr/>
        </p:nvSpPr>
        <p:spPr>
          <a:xfrm>
            <a:off x="6176692" y="2254472"/>
            <a:ext cx="2228193" cy="125335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Slide 3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Video of screen recording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67257A-F7B4-4FB9-82E7-28BEB790C87E}"/>
              </a:ext>
            </a:extLst>
          </p:cNvPr>
          <p:cNvSpPr/>
          <p:nvPr/>
        </p:nvSpPr>
        <p:spPr>
          <a:xfrm>
            <a:off x="8845938" y="2254472"/>
            <a:ext cx="2228193" cy="125335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Slide 4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Animations with timings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EB66E4-7744-4B41-8D63-29F2FA80004C}"/>
              </a:ext>
            </a:extLst>
          </p:cNvPr>
          <p:cNvSpPr/>
          <p:nvPr/>
        </p:nvSpPr>
        <p:spPr>
          <a:xfrm>
            <a:off x="1279253" y="4060728"/>
            <a:ext cx="2228193" cy="125335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Slide 5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Audio narration with animation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E311F8-676A-499A-89F1-B6F5D65024CC}"/>
              </a:ext>
            </a:extLst>
          </p:cNvPr>
          <p:cNvSpPr/>
          <p:nvPr/>
        </p:nvSpPr>
        <p:spPr>
          <a:xfrm>
            <a:off x="4008209" y="4060728"/>
            <a:ext cx="2228193" cy="1253359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Slide 6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Audio narration with animation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B58623-5DF2-4535-ACCB-12712FD6C074}"/>
              </a:ext>
            </a:extLst>
          </p:cNvPr>
          <p:cNvSpPr txBox="1"/>
          <p:nvPr/>
        </p:nvSpPr>
        <p:spPr>
          <a:xfrm rot="16200000">
            <a:off x="2757519" y="2696485"/>
            <a:ext cx="108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E4BFC4-6CD5-4DA4-A51C-B828FE457EAD}"/>
              </a:ext>
            </a:extLst>
          </p:cNvPr>
          <p:cNvSpPr txBox="1"/>
          <p:nvPr/>
        </p:nvSpPr>
        <p:spPr>
          <a:xfrm rot="16200000">
            <a:off x="5399948" y="2696484"/>
            <a:ext cx="108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EE2038-CE4F-4A1A-90FD-7923B1D6490A}"/>
              </a:ext>
            </a:extLst>
          </p:cNvPr>
          <p:cNvSpPr txBox="1"/>
          <p:nvPr/>
        </p:nvSpPr>
        <p:spPr>
          <a:xfrm rot="16200000">
            <a:off x="8046742" y="2666657"/>
            <a:ext cx="108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3C210-C3A3-4ECB-B186-52C8C375EA10}"/>
              </a:ext>
            </a:extLst>
          </p:cNvPr>
          <p:cNvSpPr txBox="1"/>
          <p:nvPr/>
        </p:nvSpPr>
        <p:spPr>
          <a:xfrm rot="16200000">
            <a:off x="486062" y="4502741"/>
            <a:ext cx="108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E01A0E-46D0-42DC-A93E-C5CD5BCCB8E8}"/>
              </a:ext>
            </a:extLst>
          </p:cNvPr>
          <p:cNvSpPr txBox="1"/>
          <p:nvPr/>
        </p:nvSpPr>
        <p:spPr>
          <a:xfrm rot="16200000">
            <a:off x="3215019" y="4502741"/>
            <a:ext cx="1085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transition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227FEA2-1E9B-4BB4-8275-BCEBA943C205}"/>
              </a:ext>
            </a:extLst>
          </p:cNvPr>
          <p:cNvSpPr/>
          <p:nvPr/>
        </p:nvSpPr>
        <p:spPr>
          <a:xfrm>
            <a:off x="6506209" y="4321646"/>
            <a:ext cx="1828800" cy="73152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Export video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A08CE7-4D25-4C79-8B66-BFCCC12F9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93" y="3890257"/>
            <a:ext cx="1910784" cy="215195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CFFF3EF-9120-43DE-830B-AB8828CB46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5128165"/>
      </p:ext>
    </p:extLst>
  </p:cSld>
  <p:clrMapOvr>
    <a:masterClrMapping/>
  </p:clrMapOvr>
  <p:transition spd="slow" advTm="7685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650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E7367-03C5-47DC-810F-29156E52A9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A35DA-CC14-49C1-9019-8E7851974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Lecture </a:t>
            </a:r>
            <a:r>
              <a:rPr lang="en-US">
                <a:solidFill>
                  <a:schemeClr val="bg1"/>
                </a:solidFill>
              </a:rPr>
              <a:t>recording with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Mac </a:t>
            </a:r>
            <a:r>
              <a:rPr lang="en-US" dirty="0">
                <a:solidFill>
                  <a:schemeClr val="bg1"/>
                </a:solidFill>
              </a:rPr>
              <a:t>PowerPoint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4B645-5F45-41DC-B55D-7942752C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Khalid Sarwar Warraich</a:t>
            </a:r>
          </a:p>
        </p:txBody>
      </p:sp>
    </p:spTree>
    <p:extLst>
      <p:ext uri="{BB962C8B-B14F-4D97-AF65-F5344CB8AC3E}">
        <p14:creationId xmlns:p14="http://schemas.microsoft.com/office/powerpoint/2010/main" val="2144566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7F973-8B12-4522-8FDC-A0D5B3CE6B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D102D2-9AB7-4222-8F50-2C5AC1D8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PowerPoint can make videos?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206B-05D0-4FDE-854C-1962EF99B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669879-3F1B-4451-9B01-DDD5E6E99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0535"/>
      </p:ext>
    </p:extLst>
  </p:cSld>
  <p:clrMapOvr>
    <a:masterClrMapping/>
  </p:clrMapOvr>
  <p:transition spd="slow" advTm="142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1D29F-A2B9-438C-AC7A-738168C4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PowerPoint 2019’s video related features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679A3-75CA-40E7-B7D5-64931729FB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Export slides as a video</a:t>
            </a:r>
          </a:p>
          <a:p>
            <a:r>
              <a:rPr lang="en-US" dirty="0"/>
              <a:t>Record the screen </a:t>
            </a:r>
            <a:r>
              <a:rPr lang="en-US" sz="2000" dirty="0"/>
              <a:t>(using macOS QuickTime Player)</a:t>
            </a:r>
            <a:endParaRPr lang="en-US" dirty="0"/>
          </a:p>
          <a:p>
            <a:r>
              <a:rPr lang="en-US" dirty="0"/>
              <a:t>Embed videos in slides</a:t>
            </a:r>
          </a:p>
          <a:p>
            <a:r>
              <a:rPr lang="en-US" dirty="0"/>
              <a:t>Slide transitions and animations</a:t>
            </a:r>
          </a:p>
          <a:p>
            <a:r>
              <a:rPr lang="en-US" dirty="0"/>
              <a:t>Add audio narration to slides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C2BE28-F954-4BF5-B553-3ACA0052E9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264833"/>
      </p:ext>
    </p:extLst>
  </p:cSld>
  <p:clrMapOvr>
    <a:masterClrMapping/>
  </p:clrMapOvr>
  <p:transition spd="slow" advTm="579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9168454-CE84-4986-8E4C-45D7BFFA6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14" y="1527545"/>
            <a:ext cx="7862517" cy="45720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4A74C4F-3AE4-4685-AF4A-B95642812C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62" y="1527545"/>
            <a:ext cx="3248181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C2E7A-164E-4C20-9C4C-99EC8EE7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slides as a video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25B09BB-0361-410B-A5EE-D6007EA90ED6}"/>
              </a:ext>
            </a:extLst>
          </p:cNvPr>
          <p:cNvSpPr/>
          <p:nvPr/>
        </p:nvSpPr>
        <p:spPr>
          <a:xfrm>
            <a:off x="1331259" y="3020899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111C641-2269-4871-B297-4DCD8411F081}"/>
              </a:ext>
            </a:extLst>
          </p:cNvPr>
          <p:cNvSpPr/>
          <p:nvPr/>
        </p:nvSpPr>
        <p:spPr>
          <a:xfrm>
            <a:off x="1201271" y="1398397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3F4E277-9F05-4C2A-A49D-CA2454CB7AC5}"/>
              </a:ext>
            </a:extLst>
          </p:cNvPr>
          <p:cNvSpPr/>
          <p:nvPr/>
        </p:nvSpPr>
        <p:spPr>
          <a:xfrm>
            <a:off x="5638800" y="2904245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3E9B605-1059-455B-9A7B-74E2B2C21817}"/>
              </a:ext>
            </a:extLst>
          </p:cNvPr>
          <p:cNvSpPr/>
          <p:nvPr/>
        </p:nvSpPr>
        <p:spPr>
          <a:xfrm rot="16200000">
            <a:off x="10519310" y="4788126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B9404121-6274-4B68-9451-3BA0C2AC1208}"/>
              </a:ext>
            </a:extLst>
          </p:cNvPr>
          <p:cNvSpPr/>
          <p:nvPr/>
        </p:nvSpPr>
        <p:spPr>
          <a:xfrm rot="16200000">
            <a:off x="9323294" y="4281636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9F837DA-805C-4748-861A-364553A930F1}"/>
              </a:ext>
            </a:extLst>
          </p:cNvPr>
          <p:cNvSpPr/>
          <p:nvPr/>
        </p:nvSpPr>
        <p:spPr>
          <a:xfrm>
            <a:off x="5867400" y="3249499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2A802C6-A1D2-496E-B7F3-93B8E5AD03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977454"/>
      </p:ext>
    </p:extLst>
  </p:cSld>
  <p:clrMapOvr>
    <a:masterClrMapping/>
  </p:clrMapOvr>
  <p:transition spd="slow" advTm="398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73BE0D5-9176-472D-A05A-A852AB9E33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5513"/>
            <a:ext cx="5181600" cy="40115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A18637-CB7D-4DE9-9323-21861C9E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the screen </a:t>
            </a:r>
            <a:r>
              <a:rPr lang="en-US" sz="2800" dirty="0"/>
              <a:t>(using QuickTime player)</a:t>
            </a:r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27F5711-2361-4886-AA16-524A69200DD5}"/>
              </a:ext>
            </a:extLst>
          </p:cNvPr>
          <p:cNvSpPr/>
          <p:nvPr/>
        </p:nvSpPr>
        <p:spPr>
          <a:xfrm rot="5400000">
            <a:off x="8571805" y="3582102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C9A104B-5D89-4F03-8C2E-9A798231B10C}"/>
              </a:ext>
            </a:extLst>
          </p:cNvPr>
          <p:cNvSpPr/>
          <p:nvPr/>
        </p:nvSpPr>
        <p:spPr>
          <a:xfrm>
            <a:off x="2759740" y="2637317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816157A-907A-4CB1-8A19-D2DE9F643CC1}"/>
              </a:ext>
            </a:extLst>
          </p:cNvPr>
          <p:cNvSpPr/>
          <p:nvPr/>
        </p:nvSpPr>
        <p:spPr>
          <a:xfrm rot="5400000">
            <a:off x="1857937" y="1538313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92C7B9A6-B0D7-41AE-AE29-CF2DE76235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/>
          <a:srcRect l="18166" t="44512" r="10857" b="43319"/>
          <a:stretch/>
        </p:blipFill>
        <p:spPr>
          <a:xfrm>
            <a:off x="7113494" y="2811975"/>
            <a:ext cx="3677771" cy="46392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C1033B8B-0287-442C-B743-691FE8E3FC7A}"/>
              </a:ext>
            </a:extLst>
          </p:cNvPr>
          <p:cNvSpPr/>
          <p:nvPr/>
        </p:nvSpPr>
        <p:spPr>
          <a:xfrm rot="5400000">
            <a:off x="3045760" y="1529557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05843B77-E070-449B-A032-278EDC8E92F3}"/>
              </a:ext>
            </a:extLst>
          </p:cNvPr>
          <p:cNvSpPr/>
          <p:nvPr/>
        </p:nvSpPr>
        <p:spPr>
          <a:xfrm rot="5400000">
            <a:off x="10246659" y="2354775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8B2254DA-527F-41CF-B93B-F1B6936216F6" descr="8B2254DA-527F-41CF-B93B-F1B6936216F6">
            <a:extLst>
              <a:ext uri="{FF2B5EF4-FFF2-40B4-BE49-F238E27FC236}">
                <a16:creationId xmlns:a16="http://schemas.microsoft.com/office/drawing/2014/main" id="{843276AC-F72F-449E-989F-B614CEFFD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5" t="19525" b="56738"/>
          <a:stretch/>
        </p:blipFill>
        <p:spPr bwMode="auto">
          <a:xfrm>
            <a:off x="7113493" y="4062364"/>
            <a:ext cx="3677772" cy="195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7DE3CB-AB25-4DA2-8E8C-7472E919AA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994518"/>
      </p:ext>
    </p:extLst>
  </p:cSld>
  <p:clrMapOvr>
    <a:masterClrMapping/>
  </p:clrMapOvr>
  <p:transition spd="slow" advTm="560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3FE8-696E-42F4-B3BF-897AD78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videos in slides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DD201217-AE42-4858-AA22-E34F6E356EF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40EB2A-F613-47A2-93D5-DF2322E893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560999"/>
      </p:ext>
    </p:extLst>
  </p:cSld>
  <p:clrMapOvr>
    <a:masterClrMapping/>
  </p:clrMapOvr>
  <p:transition spd="slow" advTm="402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568" objId="4"/>
        <p14:stopEvt time="4025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84C4-A37A-4C13-9FAF-BFAE657F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transitions and animations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65E36-3317-4634-9287-B53A3F5B29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Transitions are visual effects between slides</a:t>
            </a:r>
          </a:p>
          <a:p>
            <a:r>
              <a:rPr lang="en-US" dirty="0"/>
              <a:t>Animations are visual effects within a slide</a:t>
            </a:r>
          </a:p>
          <a:p>
            <a:r>
              <a:rPr lang="en-US" dirty="0"/>
              <a:t>We can add transition and animation effects</a:t>
            </a:r>
          </a:p>
          <a:p>
            <a:pPr lvl="1"/>
            <a:r>
              <a:rPr lang="en-US" dirty="0"/>
              <a:t>With timings</a:t>
            </a:r>
          </a:p>
          <a:p>
            <a:pPr lvl="1"/>
            <a:r>
              <a:rPr lang="en-US" dirty="0"/>
              <a:t>Manual advancement</a:t>
            </a:r>
          </a:p>
          <a:p>
            <a:r>
              <a:rPr lang="en-US" dirty="0"/>
              <a:t>These effects will be transferred to the exported video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AA06ABF-57FE-4EE8-A836-D8308BF624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82" y="2455261"/>
            <a:ext cx="5941347" cy="113272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2D28DB-18FF-4ECA-8F90-413001203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381" y="4001294"/>
            <a:ext cx="5941348" cy="11048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1FA1E5-A6C7-449E-9B6B-F224B0B30A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800600"/>
      </p:ext>
    </p:extLst>
  </p:cSld>
  <p:clrMapOvr>
    <a:masterClrMapping/>
  </p:clrMapOvr>
  <p:transition spd="slow" advTm="861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854BB8-8E19-43B4-8562-AFF39AD64F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52" y="1825625"/>
            <a:ext cx="6616747" cy="413546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6F17EF-7FD9-4EC5-B5C1-78C75F99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audio narration to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C33D3-D89E-4EAE-9E19-5F96F5A2C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68650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Narration lets you add background audio to your slides</a:t>
            </a:r>
          </a:p>
          <a:p>
            <a:r>
              <a:rPr lang="en-US" dirty="0"/>
              <a:t>The timings of your transitions and animations are also recorded</a:t>
            </a:r>
          </a:p>
          <a:p>
            <a:r>
              <a:rPr lang="en-US" dirty="0"/>
              <a:t>When exporting, the narration becomes part of the video</a:t>
            </a:r>
          </a:p>
          <a:p>
            <a:r>
              <a:rPr lang="en-US" dirty="0"/>
              <a:t>The words you are listening to right now are added as narration to this slide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F79B94E-47A5-4A73-9F8B-99F654F31FFE}"/>
              </a:ext>
            </a:extLst>
          </p:cNvPr>
          <p:cNvSpPr/>
          <p:nvPr/>
        </p:nvSpPr>
        <p:spPr>
          <a:xfrm rot="16200000">
            <a:off x="5008273" y="2525545"/>
            <a:ext cx="457200" cy="457200"/>
          </a:xfrm>
          <a:prstGeom prst="rightArrow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118E1BC-F8A2-4B71-8ECF-DDC51D619E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133592"/>
      </p:ext>
    </p:extLst>
  </p:cSld>
  <p:clrMapOvr>
    <a:masterClrMapping/>
  </p:clrMapOvr>
  <p:transition spd="slow" advTm="4371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.7|27.3|4.4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7|3|4.2|4.4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|1.1|3|13|1.8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1.3|8.5|3.7|15.6|1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2|4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46.8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197</Words>
  <Application>Microsoft Office PowerPoint</Application>
  <PresentationFormat>Widescreen</PresentationFormat>
  <Paragraphs>54</Paragraphs>
  <Slides>11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Open Sans Light</vt:lpstr>
      <vt:lpstr>Office Theme</vt:lpstr>
      <vt:lpstr>PowerPoint Presentation</vt:lpstr>
      <vt:lpstr>Lecture recording with Mac PowerPoint 2019</vt:lpstr>
      <vt:lpstr>PowerPoint can make videos?</vt:lpstr>
      <vt:lpstr>PowerPoint 2019’s video related features</vt:lpstr>
      <vt:lpstr>Export slides as a video</vt:lpstr>
      <vt:lpstr>Record the screen (using QuickTime player)</vt:lpstr>
      <vt:lpstr>Embed videos in slides</vt:lpstr>
      <vt:lpstr>Slide transitions and animations</vt:lpstr>
      <vt:lpstr>Add audio narration to slides</vt:lpstr>
      <vt:lpstr>Putting it all together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Sarwar Warraich</dc:creator>
  <cp:lastModifiedBy>Khalid Sarwar Warraich</cp:lastModifiedBy>
  <cp:revision>46</cp:revision>
  <cp:lastPrinted>2020-03-10T04:19:40Z</cp:lastPrinted>
  <dcterms:created xsi:type="dcterms:W3CDTF">2020-03-06T08:02:12Z</dcterms:created>
  <dcterms:modified xsi:type="dcterms:W3CDTF">2020-03-14T09:26:34Z</dcterms:modified>
</cp:coreProperties>
</file>