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3" r:id="rId3"/>
    <p:sldId id="264" r:id="rId4"/>
    <p:sldId id="267" r:id="rId5"/>
    <p:sldId id="268" r:id="rId6"/>
    <p:sldId id="266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50" autoAdjust="0"/>
  </p:normalViewPr>
  <p:slideViewPr>
    <p:cSldViewPr snapToGrid="0">
      <p:cViewPr varScale="1">
        <p:scale>
          <a:sx n="62" d="100"/>
          <a:sy n="62" d="100"/>
        </p:scale>
        <p:origin x="4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93773-CFE2-4BA3-BB59-2437A2DA769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D3C91-4DF0-45FD-A102-79010B909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80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D3C91-4DF0-45FD-A102-79010B9091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55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223DD-FB25-4E24-9FA2-ACCAEC176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45A9B-F1A4-4ECD-BEC8-00194DC2B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C6E54-CAD7-41A1-9D2C-3C033DB27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85879-F6DD-4E9C-BA8F-6669CE315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652BF-428C-45E5-A751-ED8EA520D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2EF7C-2BEE-47F4-84BD-7C2BCDD9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7ACE2E-B816-40DD-92C9-A006D54A0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0B04B-E5B0-4A9B-AF2F-1DDB9BA01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B76A4-5133-4EEA-B0CA-18153735A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EBE80-B539-4118-B1EC-6B3E9E5EE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74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7F0800-CEF2-4CC8-A10E-F12DE7FC39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193E9A-375C-460C-AA68-419E65C2E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B6DCE-4A9B-4ED0-A4E9-7FCE07CF9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74E0A-30A5-453C-927B-46EDB7A8B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90733-03D5-4BCF-97F7-19E255BF5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8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8D01E-7AFB-4568-BF36-E7C0E2D87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4192E-AABD-495C-9472-F626A47BE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1CEC4-862B-44B8-AAA3-4C86E14E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E137F-7B81-462E-BCBE-2E81E565F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BD549-57EF-412C-907F-F2126D6C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16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2B076-5D9E-4FC5-9CC3-C3C2B41C6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2096F-FABF-4D97-A0C6-7B091B582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6F77F-F8D1-41AD-A2F7-8D67A65DB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55C79-A8D3-4652-8960-A0A500633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50D73-5CC9-4B36-BC1B-4FC1ECDB2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61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3AA1D-353B-4D85-8E37-CFD563E23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FEBCB-998E-48C5-9D95-3944E6D39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4004D7-FC87-495E-BEE4-14DE5756C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A5765-AD67-4D33-ADDD-24215B6C3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778AF-527D-40AD-A564-EE1925478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576D7-81C5-4BDF-9FE8-B432C58EA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62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675DA-2C10-403C-9665-9FCB2F92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5982B-8431-40FD-8DA7-982331C7E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4ECF8-3568-4883-B0D0-39D0A3EC6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50875F-2F87-4C4C-8676-63BA3BDBF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E7298-C1BE-4E03-A423-54010FFD72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067A10-087E-4A67-BEFB-5ECA31B5E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8E83AB-7924-4887-8E01-9712AAC3E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142910-EF97-46ED-BBC7-A01F5F97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6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5FCD-CF66-426B-B216-88AADFCC7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C670FE-78EF-4939-83B1-E4CFB86D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C4B99-D623-4A75-BE7D-4B023A9AD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0E9635-7F53-4DF0-AD7E-A3F721ECB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7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FAA2BB-3EAE-4CEA-9CC6-2717DFF32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2EB8FC-983B-4AF7-91FF-E523A62C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BEB58-56E6-4127-8E8B-ACC09D3C9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02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205B9-1926-48BF-8E24-E0F079BD1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B059E-CDDF-4A07-BB71-774B25775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3A154-E06F-4E67-B99B-852966202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C2736-D10A-4B5C-8B78-7594AEE28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2A69F-9AD4-42C9-9FD1-145644466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D6CFE1-7F0D-4C46-8BD0-EA570F785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86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0589A-BD41-40C0-B07C-F9D7F7CCC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2485C5-B478-4A4E-AC77-693CB11774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1D0415-CB41-4433-9450-3FA7DEE27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A78A8-BB1D-4868-AE93-319C74A34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9DE9E-8BC2-4A97-ABA3-0AFE6D9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A318E-362C-49EA-8D49-33682CFCC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37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EE0C14-36B0-4BE8-A0D2-7DB8C995A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43A7A-1D10-40B9-AA28-C24F70001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DF9FA-26D4-4057-90A4-E4E86B7223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F90F6-BF8A-4DCA-80B4-BF887F19E7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A6F5D-9A6B-4577-9972-17D1D68759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4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795C260-51D7-4671-87BD-02B86ABD30E6}"/>
              </a:ext>
            </a:extLst>
          </p:cNvPr>
          <p:cNvGrpSpPr/>
          <p:nvPr/>
        </p:nvGrpSpPr>
        <p:grpSpPr>
          <a:xfrm>
            <a:off x="2397040" y="2849402"/>
            <a:ext cx="7397920" cy="1159196"/>
            <a:chOff x="1741714" y="2992700"/>
            <a:chExt cx="7397920" cy="11591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4F767B7-14F2-4CB8-BB93-3B43C7434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4434" y="2992700"/>
              <a:ext cx="7315200" cy="54364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8ED50D7-E35E-4020-A06A-7B50BA2E8E80}"/>
                </a:ext>
              </a:extLst>
            </p:cNvPr>
            <p:cNvSpPr txBox="1"/>
            <p:nvPr/>
          </p:nvSpPr>
          <p:spPr>
            <a:xfrm>
              <a:off x="1741714" y="3536343"/>
              <a:ext cx="4785284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4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Information 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608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FE7367-03C5-47DC-810F-29156E52A9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3A35DA-CC14-49C1-9019-8E7851974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47967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Lecture </a:t>
            </a:r>
            <a:r>
              <a:rPr lang="en-US">
                <a:solidFill>
                  <a:schemeClr val="bg1"/>
                </a:solidFill>
              </a:rPr>
              <a:t>recording with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Mac </a:t>
            </a:r>
            <a:r>
              <a:rPr lang="en-US" dirty="0">
                <a:solidFill>
                  <a:schemeClr val="bg1"/>
                </a:solidFill>
              </a:rPr>
              <a:t>PowerPoint 2019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44B645-5F45-41DC-B55D-7942752C3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Khalid Sarwar Warraich</a:t>
            </a:r>
          </a:p>
        </p:txBody>
      </p:sp>
    </p:spTree>
    <p:extLst>
      <p:ext uri="{BB962C8B-B14F-4D97-AF65-F5344CB8AC3E}">
        <p14:creationId xmlns:p14="http://schemas.microsoft.com/office/powerpoint/2010/main" val="21445665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527F973-8B12-4522-8FDC-A0D5B3CE6B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D102D2-9AB7-4222-8F50-2C5AC1D84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Exporting presentation as a video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BB206B-05D0-4FDE-854C-1962EF99BD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78283F1-853F-4863-91C9-4A6B2A91E5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10535"/>
      </p:ext>
    </p:extLst>
  </p:cSld>
  <p:clrMapOvr>
    <a:masterClrMapping/>
  </p:clrMapOvr>
  <p:transition spd="slow" advTm="1190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4A74C4F-3AE4-4685-AF4A-B95642812C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909" y="1819836"/>
            <a:ext cx="3248181" cy="435133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CC2E7A-164E-4C20-9C4C-99EC8EE72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Export slides as a video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25B09BB-0361-410B-A5EE-D6007EA90ED6}"/>
              </a:ext>
            </a:extLst>
          </p:cNvPr>
          <p:cNvSpPr/>
          <p:nvPr/>
        </p:nvSpPr>
        <p:spPr>
          <a:xfrm>
            <a:off x="5383306" y="3313190"/>
            <a:ext cx="457200" cy="457200"/>
          </a:xfrm>
          <a:prstGeom prst="right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111C641-2269-4871-B297-4DCD8411F081}"/>
              </a:ext>
            </a:extLst>
          </p:cNvPr>
          <p:cNvSpPr/>
          <p:nvPr/>
        </p:nvSpPr>
        <p:spPr>
          <a:xfrm>
            <a:off x="5253318" y="1690688"/>
            <a:ext cx="457200" cy="457200"/>
          </a:xfrm>
          <a:prstGeom prst="right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0C37DEB-B3E6-4FE4-9D1E-DDBBE536B98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0420762"/>
      </p:ext>
    </p:extLst>
  </p:cSld>
  <p:clrMapOvr>
    <a:masterClrMapping/>
  </p:clrMapOvr>
  <p:transition spd="slow" advTm="822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9168454-CE84-4986-8E4C-45D7BFFA697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6"/>
          <a:stretch/>
        </p:blipFill>
        <p:spPr>
          <a:xfrm>
            <a:off x="838200" y="1563831"/>
            <a:ext cx="7526311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CC2E7A-164E-4C20-9C4C-99EC8EE72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slides as a video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3F4E277-9F05-4C2A-A49D-CA2454CB7AC5}"/>
              </a:ext>
            </a:extLst>
          </p:cNvPr>
          <p:cNvSpPr/>
          <p:nvPr/>
        </p:nvSpPr>
        <p:spPr>
          <a:xfrm>
            <a:off x="2445886" y="2940531"/>
            <a:ext cx="457200" cy="457200"/>
          </a:xfrm>
          <a:prstGeom prst="right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3E9B605-1059-455B-9A7B-74E2B2C21817}"/>
              </a:ext>
            </a:extLst>
          </p:cNvPr>
          <p:cNvSpPr/>
          <p:nvPr/>
        </p:nvSpPr>
        <p:spPr>
          <a:xfrm rot="16200000">
            <a:off x="7326396" y="4824412"/>
            <a:ext cx="457200" cy="457200"/>
          </a:xfrm>
          <a:prstGeom prst="right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9404121-6274-4B68-9451-3BA0C2AC1208}"/>
              </a:ext>
            </a:extLst>
          </p:cNvPr>
          <p:cNvSpPr/>
          <p:nvPr/>
        </p:nvSpPr>
        <p:spPr>
          <a:xfrm rot="16200000">
            <a:off x="6130380" y="4317922"/>
            <a:ext cx="457200" cy="457200"/>
          </a:xfrm>
          <a:prstGeom prst="right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9F837DA-805C-4748-861A-364553A930F1}"/>
              </a:ext>
            </a:extLst>
          </p:cNvPr>
          <p:cNvSpPr/>
          <p:nvPr/>
        </p:nvSpPr>
        <p:spPr>
          <a:xfrm>
            <a:off x="2674486" y="3285785"/>
            <a:ext cx="457200" cy="457200"/>
          </a:xfrm>
          <a:prstGeom prst="right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F76FB2-C782-4438-B195-EAEFF9F5BA93}"/>
              </a:ext>
            </a:extLst>
          </p:cNvPr>
          <p:cNvSpPr txBox="1"/>
          <p:nvPr/>
        </p:nvSpPr>
        <p:spPr>
          <a:xfrm>
            <a:off x="8364511" y="3127578"/>
            <a:ext cx="390299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Video resolutions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Ultra HD (4K) is 3840 x 2160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Full HD (1080p) is 1920 x 1080 (recommended)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HD (720p) is 1280 x 720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Standard (480p) is 852 x 480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3FDCA54-13C9-43B2-87D8-EEDEB8C59C3F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5455403" y="3712354"/>
            <a:ext cx="2909108" cy="3063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46FA8B1E-59CB-44A5-AD5F-7C7F99E18FC8}"/>
              </a:ext>
            </a:extLst>
          </p:cNvPr>
          <p:cNvSpPr/>
          <p:nvPr/>
        </p:nvSpPr>
        <p:spPr>
          <a:xfrm>
            <a:off x="2695713" y="3849831"/>
            <a:ext cx="457200" cy="457200"/>
          </a:xfrm>
          <a:prstGeom prst="right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A457D8D-9717-4EE2-9159-20C60EA5DAD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8097787"/>
      </p:ext>
    </p:extLst>
  </p:cSld>
  <p:clrMapOvr>
    <a:masterClrMapping/>
  </p:clrMapOvr>
  <p:transition spd="slow" advTm="9416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6" grpId="0" animBg="1"/>
      <p:bldP spid="11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FF4E4119-4812-4D25-BD84-D531DA782A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916" y="4690500"/>
            <a:ext cx="1308167" cy="1473276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8762207C-2F34-468B-81E4-4E557AB93F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28"/>
          <a:stretch/>
        </p:blipFill>
        <p:spPr>
          <a:xfrm>
            <a:off x="-1174116" y="2640879"/>
            <a:ext cx="13536878" cy="66026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949B12-F01A-4E7E-82E6-53B2BF1E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slides as a video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83C2C9-A742-4ECA-A37D-C8B424C965CA}"/>
              </a:ext>
            </a:extLst>
          </p:cNvPr>
          <p:cNvSpPr/>
          <p:nvPr/>
        </p:nvSpPr>
        <p:spPr>
          <a:xfrm>
            <a:off x="284455" y="2991877"/>
            <a:ext cx="6217084" cy="36421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E55518-BCCF-419F-8A44-09E34EB561D8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3392997" y="3356087"/>
            <a:ext cx="2310379" cy="152587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88D33B8-3427-4384-83A1-E24FB7BFA7C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1703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527"/>
    </mc:Choice>
    <mc:Fallback>
      <p:transition spd="slow" advTm="54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795C260-51D7-4671-87BD-02B86ABD30E6}"/>
              </a:ext>
            </a:extLst>
          </p:cNvPr>
          <p:cNvGrpSpPr/>
          <p:nvPr/>
        </p:nvGrpSpPr>
        <p:grpSpPr>
          <a:xfrm>
            <a:off x="2397040" y="2849402"/>
            <a:ext cx="7397920" cy="1159196"/>
            <a:chOff x="1741714" y="2992700"/>
            <a:chExt cx="7397920" cy="11591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4F767B7-14F2-4CB8-BB93-3B43C7434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4434" y="2992700"/>
              <a:ext cx="7315200" cy="54364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8ED50D7-E35E-4020-A06A-7B50BA2E8E80}"/>
                </a:ext>
              </a:extLst>
            </p:cNvPr>
            <p:cNvSpPr txBox="1"/>
            <p:nvPr/>
          </p:nvSpPr>
          <p:spPr>
            <a:xfrm>
              <a:off x="1741714" y="3536343"/>
              <a:ext cx="4785284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4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Information 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0650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5.4|9|8.9|4.4|26.7|9.3|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27.8|3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74</Words>
  <Application>Microsoft Office PowerPoint</Application>
  <PresentationFormat>Widescreen</PresentationFormat>
  <Paragraphs>15</Paragraphs>
  <Slides>7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Open Sans Light</vt:lpstr>
      <vt:lpstr>Office Theme</vt:lpstr>
      <vt:lpstr>PowerPoint Presentation</vt:lpstr>
      <vt:lpstr>Lecture recording with Mac PowerPoint 2019</vt:lpstr>
      <vt:lpstr>Exporting presentation as a video</vt:lpstr>
      <vt:lpstr>Export slides as a video</vt:lpstr>
      <vt:lpstr>Export slides as a video</vt:lpstr>
      <vt:lpstr>Export slides as a video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Khalid Sarwar Warraich</dc:creator>
  <cp:lastModifiedBy>Khalid Sarwar Warraich</cp:lastModifiedBy>
  <cp:revision>38</cp:revision>
  <dcterms:created xsi:type="dcterms:W3CDTF">2020-03-06T08:02:12Z</dcterms:created>
  <dcterms:modified xsi:type="dcterms:W3CDTF">2020-03-14T09:39:27Z</dcterms:modified>
</cp:coreProperties>
</file>