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4" r:id="rId4"/>
    <p:sldId id="265" r:id="rId5"/>
    <p:sldId id="266" r:id="rId6"/>
    <p:sldId id="26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15" autoAdjust="0"/>
  </p:normalViewPr>
  <p:slideViewPr>
    <p:cSldViewPr snapToGrid="0">
      <p:cViewPr varScale="1">
        <p:scale>
          <a:sx n="54" d="100"/>
          <a:sy n="54" d="100"/>
        </p:scale>
        <p:origin x="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3773-CFE2-4BA3-BB59-2437A2DA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3C91-4DF0-45FD-A102-79010B909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23DD-FB25-4E24-9FA2-ACCAEC17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45A9B-F1A4-4ECD-BEC8-00194DC2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6E54-CAD7-41A1-9D2C-3C033DB2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5879-F6DD-4E9C-BA8F-6669CE31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652BF-428C-45E5-A751-ED8EA520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EF7C-2BEE-47F4-84BD-7C2BCDD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ACE2E-B816-40DD-92C9-A006D54A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B04B-E5B0-4A9B-AF2F-1DDB9BA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76A4-5133-4EEA-B0CA-18153735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BE80-B539-4118-B1EC-6B3E9E5E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0800-CEF2-4CC8-A10E-F12DE7FC3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9A-375C-460C-AA68-419E65C2E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B6DCE-4A9B-4ED0-A4E9-7FCE07C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4E0A-30A5-453C-927B-46EDB7A8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0733-03D5-4BCF-97F7-19E255BF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D01E-7AFB-4568-BF36-E7C0E2D8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192E-AABD-495C-9472-F626A47B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CEC4-862B-44B8-AAA3-4C86E14E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137F-7B81-462E-BCBE-2E81E565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D549-57EF-412C-907F-F2126D6C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B076-5D9E-4FC5-9CC3-C3C2B41C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2096F-FABF-4D97-A0C6-7B091B58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F77F-F8D1-41AD-A2F7-8D67A65D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5C79-A8D3-4652-8960-A0A50063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0D73-5CC9-4B36-BC1B-4FC1ECDB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AA1D-353B-4D85-8E37-CFD563E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EBCB-998E-48C5-9D95-3944E6D39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004D7-FC87-495E-BEE4-14DE5756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5765-AD67-4D33-ADDD-24215B6C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778AF-527D-40AD-A564-EE192547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576D7-81C5-4BDF-9FE8-B432C58E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75DA-2C10-403C-9665-9FCB2F92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982B-8431-40FD-8DA7-982331C7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ECF8-3568-4883-B0D0-39D0A3EC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875F-2F87-4C4C-8676-63BA3BDBF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E7298-C1BE-4E03-A423-54010FFD7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67A10-087E-4A67-BEFB-5ECA31B5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E83AB-7924-4887-8E01-9712AAC3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42910-EF97-46ED-BBC7-A01F5F97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5FCD-CF66-426B-B216-88AADFCC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670FE-78EF-4939-83B1-E4CFB86D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C4B99-D623-4A75-BE7D-4B023A9A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9635-7F53-4DF0-AD7E-A3F721EC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AA2BB-3EAE-4CEA-9CC6-2717DFF3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EB8FC-983B-4AF7-91FF-E523A62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EB58-56E6-4127-8E8B-ACC09D3C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5B9-1926-48BF-8E24-E0F079B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59E-CDDF-4A07-BB71-774B2577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A154-E06F-4E67-B99B-85296620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C2736-D10A-4B5C-8B78-7594AEE2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2A69F-9AD4-42C9-9FD1-14564446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CFE1-7F0D-4C46-8BD0-EA570F7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89A-BD41-40C0-B07C-F9D7F7CC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485C5-B478-4A4E-AC77-693CB117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0415-CB41-4433-9450-3FA7DEE2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78A8-BB1D-4868-AE93-319C74A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DE9E-8BC2-4A97-ABA3-0AFE6D9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318E-362C-49EA-8D49-33682CF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0C14-36B0-4BE8-A0D2-7DB8C995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43A7A-1D10-40B9-AA28-C24F7000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F9FA-26D4-4057-90A4-E4E86B72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90F6-BF8A-4DCA-80B4-BF887F19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6F5D-9A6B-4577-9972-17D1D6875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0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E7367-03C5-47DC-810F-29156E52A9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A35DA-CC14-49C1-9019-8E785197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Lecture recording with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Mac PowerPoint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4B645-5F45-41DC-B55D-7942752C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Khalid Sarwar Warraich</a:t>
            </a:r>
          </a:p>
        </p:txBody>
      </p:sp>
    </p:spTree>
    <p:extLst>
      <p:ext uri="{BB962C8B-B14F-4D97-AF65-F5344CB8AC3E}">
        <p14:creationId xmlns:p14="http://schemas.microsoft.com/office/powerpoint/2010/main" val="2144566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27F973-8B12-4522-8FDC-A0D5B3CE6B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102D2-9AB7-4222-8F50-2C5AC1D8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Recording the computer screen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206B-05D0-4FDE-854C-1962EF99B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E7D37A-B28D-42B7-80B9-5DD0439F8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0535"/>
      </p:ext>
    </p:extLst>
  </p:cSld>
  <p:clrMapOvr>
    <a:masterClrMapping/>
  </p:clrMapOvr>
  <p:transition spd="slow" advTm="1637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87DDDF-D9F0-4FCB-ACA2-76FC02A5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recording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A326A-0E20-4CC7-A924-8D101B4BA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will use </a:t>
            </a:r>
            <a:r>
              <a:rPr lang="en-US" dirty="0">
                <a:solidFill>
                  <a:schemeClr val="accent2"/>
                </a:solidFill>
              </a:rPr>
              <a:t>QuickTime Player </a:t>
            </a:r>
            <a:r>
              <a:rPr lang="en-US" dirty="0"/>
              <a:t>to record the computer screen</a:t>
            </a:r>
          </a:p>
          <a:p>
            <a:r>
              <a:rPr lang="en-US" dirty="0"/>
              <a:t>Start as follows</a:t>
            </a:r>
          </a:p>
          <a:p>
            <a:pPr lvl="1"/>
            <a:r>
              <a:rPr lang="en-US" dirty="0"/>
              <a:t>Type </a:t>
            </a:r>
            <a:r>
              <a:rPr lang="en-US" b="1" dirty="0" err="1"/>
              <a:t>Command+Space</a:t>
            </a:r>
            <a:r>
              <a:rPr lang="en-US" b="1" dirty="0"/>
              <a:t> QuickTime</a:t>
            </a:r>
          </a:p>
          <a:p>
            <a:pPr lvl="1"/>
            <a:r>
              <a:rPr lang="en-US" dirty="0"/>
              <a:t>Select </a:t>
            </a:r>
            <a:r>
              <a:rPr lang="en-US" dirty="0">
                <a:solidFill>
                  <a:schemeClr val="accent2"/>
                </a:solidFill>
              </a:rPr>
              <a:t>QuickTime Player </a:t>
            </a:r>
            <a:r>
              <a:rPr lang="en-US" dirty="0"/>
              <a:t>from the displayed choices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File &gt; New Screen Recording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3E1323B-5681-4424-8896-43F1B323C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5513"/>
            <a:ext cx="5181600" cy="4011561"/>
          </a:xfr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867F96D-7745-4D06-827E-D95E82AF3075}"/>
              </a:ext>
            </a:extLst>
          </p:cNvPr>
          <p:cNvSpPr/>
          <p:nvPr/>
        </p:nvSpPr>
        <p:spPr>
          <a:xfrm>
            <a:off x="7908965" y="1914181"/>
            <a:ext cx="4572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BE0DFC-B87D-4053-AD27-F9C3E854339F}"/>
              </a:ext>
            </a:extLst>
          </p:cNvPr>
          <p:cNvSpPr/>
          <p:nvPr/>
        </p:nvSpPr>
        <p:spPr>
          <a:xfrm>
            <a:off x="8078190" y="2642925"/>
            <a:ext cx="4572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676D7AB-C6F7-4930-9276-BFCF4D2E80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112569"/>
      </p:ext>
    </p:extLst>
  </p:cSld>
  <p:clrMapOvr>
    <a:masterClrMapping/>
  </p:clrMapOvr>
  <p:transition spd="slow" advTm="442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E458-D1B1-4ADE-BB5A-1092346E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recording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11779-69EF-42CC-BFCA-7CDA0483CF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i="1" dirty="0"/>
              <a:t>(These instructions are for macOS Catalina. The steps may look different but will be similar on macOS Mojave.)</a:t>
            </a:r>
          </a:p>
          <a:p>
            <a:r>
              <a:rPr lang="en-US" dirty="0"/>
              <a:t>You will see interface on the right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Record the whole screen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Record part of the screen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Start the recording by clicking the </a:t>
            </a:r>
            <a:r>
              <a:rPr lang="en-US" b="1" dirty="0"/>
              <a:t>Record</a:t>
            </a:r>
            <a:r>
              <a:rPr lang="en-US" dirty="0"/>
              <a:t> button</a:t>
            </a:r>
          </a:p>
          <a:p>
            <a:r>
              <a:rPr lang="en-US" dirty="0"/>
              <a:t>You can then perform the action that you wish to record on the computer</a:t>
            </a:r>
          </a:p>
          <a:p>
            <a:r>
              <a:rPr lang="en-US" dirty="0"/>
              <a:t>When finished, (4) click on the stop recording button</a:t>
            </a:r>
          </a:p>
          <a:p>
            <a:r>
              <a:rPr lang="en-US" dirty="0"/>
              <a:t>The file will be saved in the location selected under the (5) Options menu</a:t>
            </a:r>
          </a:p>
        </p:txBody>
      </p:sp>
      <p:pic>
        <p:nvPicPr>
          <p:cNvPr id="13" name="Content Placeholder 15">
            <a:extLst>
              <a:ext uri="{FF2B5EF4-FFF2-40B4-BE49-F238E27FC236}">
                <a16:creationId xmlns:a16="http://schemas.microsoft.com/office/drawing/2014/main" id="{7E303090-B030-4B7E-B20B-7563C5DF0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8166" t="44512" r="10857" b="43319"/>
          <a:stretch/>
        </p:blipFill>
        <p:spPr>
          <a:xfrm>
            <a:off x="6622000" y="916126"/>
            <a:ext cx="4731800" cy="596860"/>
          </a:xfrm>
          <a:prstGeom prst="rect">
            <a:avLst/>
          </a:prstGeom>
        </p:spPr>
      </p:pic>
      <p:pic>
        <p:nvPicPr>
          <p:cNvPr id="16" name="8B2254DA-527F-41CF-B93B-F1B6936216F6" descr="8B2254DA-527F-41CF-B93B-F1B6936216F6">
            <a:extLst>
              <a:ext uri="{FF2B5EF4-FFF2-40B4-BE49-F238E27FC236}">
                <a16:creationId xmlns:a16="http://schemas.microsoft.com/office/drawing/2014/main" id="{38C9635B-FEA9-451B-B430-D2ABE04FD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5" t="19525" b="65023"/>
          <a:stretch/>
        </p:blipFill>
        <p:spPr bwMode="auto">
          <a:xfrm>
            <a:off x="7113493" y="2552883"/>
            <a:ext cx="3677772" cy="127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7711382-AA99-425D-82DE-ED82897C7289}"/>
              </a:ext>
            </a:extLst>
          </p:cNvPr>
          <p:cNvSpPr/>
          <p:nvPr/>
        </p:nvSpPr>
        <p:spPr>
          <a:xfrm>
            <a:off x="8571805" y="407709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82B1D37-E159-4D8C-A7DD-3FD0CB6984E4}"/>
              </a:ext>
            </a:extLst>
          </p:cNvPr>
          <p:cNvSpPr/>
          <p:nvPr/>
        </p:nvSpPr>
        <p:spPr>
          <a:xfrm>
            <a:off x="9137862" y="407709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D866912-AA95-4873-99C5-717A54BF778D}"/>
              </a:ext>
            </a:extLst>
          </p:cNvPr>
          <p:cNvSpPr/>
          <p:nvPr/>
        </p:nvSpPr>
        <p:spPr>
          <a:xfrm>
            <a:off x="10712662" y="407709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1D0955F-5380-4ACB-A5C0-4C84474ED409}"/>
              </a:ext>
            </a:extLst>
          </p:cNvPr>
          <p:cNvSpPr/>
          <p:nvPr/>
        </p:nvSpPr>
        <p:spPr>
          <a:xfrm>
            <a:off x="9783747" y="407709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5BBCA39-7212-444A-91C3-4C94360CFBCF}"/>
              </a:ext>
            </a:extLst>
          </p:cNvPr>
          <p:cNvSpPr/>
          <p:nvPr/>
        </p:nvSpPr>
        <p:spPr>
          <a:xfrm>
            <a:off x="8553663" y="2060911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FB33DCC-1290-4004-BE63-7849298CEC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38889"/>
      </p:ext>
    </p:extLst>
  </p:cSld>
  <p:clrMapOvr>
    <a:masterClrMapping/>
  </p:clrMapOvr>
  <p:transition spd="slow" advTm="944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A3C8-F1A2-4C9E-ABCA-069B7B90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recording permissions in macOS Catalina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B9D70B-A3B7-4354-A9BB-D5B28071D1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16281"/>
            <a:ext cx="5181600" cy="260053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593D14-1543-4293-BF22-1A3B7F270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96" y="1825625"/>
            <a:ext cx="4954808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438F31-ED3E-4976-AA2F-1F4B440C1644}"/>
              </a:ext>
            </a:extLst>
          </p:cNvPr>
          <p:cNvSpPr txBox="1"/>
          <p:nvPr/>
        </p:nvSpPr>
        <p:spPr>
          <a:xfrm>
            <a:off x="921657" y="2119086"/>
            <a:ext cx="4760686" cy="92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time you run QuickTime Player, macOS Catalina will ask you to grant it permission to “record the content of your screen.”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2F43924-0F10-46AF-9AB9-D856722EA370}"/>
              </a:ext>
            </a:extLst>
          </p:cNvPr>
          <p:cNvSpPr/>
          <p:nvPr/>
        </p:nvSpPr>
        <p:spPr>
          <a:xfrm>
            <a:off x="3200400" y="5007428"/>
            <a:ext cx="457200" cy="457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C316F6E-E0C7-4B0F-A2D9-31F2960B840D}"/>
              </a:ext>
            </a:extLst>
          </p:cNvPr>
          <p:cNvSpPr/>
          <p:nvPr/>
        </p:nvSpPr>
        <p:spPr>
          <a:xfrm>
            <a:off x="8011885" y="3048000"/>
            <a:ext cx="457200" cy="4597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7D36241-7560-4813-8EAB-83B7FA2B65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972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14"/>
    </mc:Choice>
    <mc:Fallback>
      <p:transition spd="slow" advTm="50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65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2|1.3|7.9|13.6|9.8|1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6.4|4.3|16.9|11.9|14.7|8.4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1|2.4|1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183</Words>
  <Application>Microsoft Office PowerPoint</Application>
  <PresentationFormat>Widescreen</PresentationFormat>
  <Paragraphs>31</Paragraphs>
  <Slides>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Office Theme</vt:lpstr>
      <vt:lpstr>PowerPoint Presentation</vt:lpstr>
      <vt:lpstr>Lecture recording with Mac PowerPoint 2019</vt:lpstr>
      <vt:lpstr>Recording the computer screen</vt:lpstr>
      <vt:lpstr>Starting the recording</vt:lpstr>
      <vt:lpstr>Starting the recording</vt:lpstr>
      <vt:lpstr>Screen recording permissions in macOS Catalina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Sarwar Warraich</dc:creator>
  <cp:lastModifiedBy>Khalid Sarwar Warraich</cp:lastModifiedBy>
  <cp:revision>38</cp:revision>
  <dcterms:created xsi:type="dcterms:W3CDTF">2020-03-06T08:02:12Z</dcterms:created>
  <dcterms:modified xsi:type="dcterms:W3CDTF">2020-03-14T09:58:15Z</dcterms:modified>
</cp:coreProperties>
</file>