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3" r:id="rId3"/>
    <p:sldId id="264" r:id="rId4"/>
    <p:sldId id="265" r:id="rId5"/>
    <p:sldId id="270" r:id="rId6"/>
    <p:sldId id="267" r:id="rId7"/>
    <p:sldId id="268" r:id="rId8"/>
    <p:sldId id="271" r:id="rId9"/>
    <p:sldId id="269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04" autoAdjust="0"/>
  </p:normalViewPr>
  <p:slideViewPr>
    <p:cSldViewPr snapToGrid="0">
      <p:cViewPr varScale="1">
        <p:scale>
          <a:sx n="62" d="100"/>
          <a:sy n="62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04 office window video">
            <a:hlinkClick r:id="" action="ppaction://media"/>
            <a:extLst>
              <a:ext uri="{FF2B5EF4-FFF2-40B4-BE49-F238E27FC236}">
                <a16:creationId xmlns:a16="http://schemas.microsoft.com/office/drawing/2014/main" id="{90E4A132-CBCB-4986-B62F-E4F51916FA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AD1F4A-234B-43C3-9517-E0B1A208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393" y="484568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Arial Black" panose="020B0A04020102020204" pitchFamily="34" charset="0"/>
              </a:rPr>
              <a:t>A view from the window</a:t>
            </a:r>
          </a:p>
        </p:txBody>
      </p:sp>
    </p:spTree>
    <p:extLst>
      <p:ext uri="{BB962C8B-B14F-4D97-AF65-F5344CB8AC3E}">
        <p14:creationId xmlns:p14="http://schemas.microsoft.com/office/powerpoint/2010/main" val="3667351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Lecture recording with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Mac 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Embed videos in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B5758-F0AA-4EBD-A284-216384731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47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83F2EB1-41B3-43D3-923D-96CABF7C2A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53" y="3576240"/>
            <a:ext cx="10466947" cy="1717233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0D8AE9-AA4D-4A72-B92F-23208F769F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53" y="1808156"/>
            <a:ext cx="10570694" cy="134611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A92F65-2E8E-4A31-8AD3-A1BFA907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Embed videos in slides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D111A5F-FDCB-4BD0-9264-DA20C3EDDA84}"/>
              </a:ext>
            </a:extLst>
          </p:cNvPr>
          <p:cNvSpPr/>
          <p:nvPr/>
        </p:nvSpPr>
        <p:spPr>
          <a:xfrm>
            <a:off x="10053917" y="2024392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3E191BB-0A2E-4330-B572-FDA61ED86717}"/>
              </a:ext>
            </a:extLst>
          </p:cNvPr>
          <p:cNvSpPr/>
          <p:nvPr/>
        </p:nvSpPr>
        <p:spPr>
          <a:xfrm>
            <a:off x="1356487" y="1762490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8BD8BD0-ED4D-4F58-8687-4D1FD31C90D9}"/>
              </a:ext>
            </a:extLst>
          </p:cNvPr>
          <p:cNvSpPr/>
          <p:nvPr/>
        </p:nvSpPr>
        <p:spPr>
          <a:xfrm>
            <a:off x="9480175" y="4692556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707896-2B8A-45BC-87CA-BDC8CB350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065933"/>
      </p:ext>
    </p:extLst>
  </p:cSld>
  <p:clrMapOvr>
    <a:masterClrMapping/>
  </p:clrMapOvr>
  <p:transition spd="slow" advTm="276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9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C938-D16E-419E-A3CA-9839A1B9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videos in slides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1C0FF7-9C73-42B5-984E-7830C355A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2" y="1825625"/>
            <a:ext cx="7231016" cy="4351338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62E5E52-9C0E-49F6-945E-2610BFF3E638}"/>
              </a:ext>
            </a:extLst>
          </p:cNvPr>
          <p:cNvSpPr/>
          <p:nvPr/>
        </p:nvSpPr>
        <p:spPr>
          <a:xfrm>
            <a:off x="5264522" y="4121056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32D74D0-829C-417E-B98F-1214D1FA084B}"/>
              </a:ext>
            </a:extLst>
          </p:cNvPr>
          <p:cNvSpPr/>
          <p:nvPr/>
        </p:nvSpPr>
        <p:spPr>
          <a:xfrm>
            <a:off x="8108575" y="5438868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F9595C-D307-4F83-A131-3AEB87C38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223398"/>
      </p:ext>
    </p:extLst>
  </p:cSld>
  <p:clrMapOvr>
    <a:masterClrMapping/>
  </p:clrMapOvr>
  <p:transition spd="slow" advTm="195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A479-5D29-45E3-815B-6161130A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Placing the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9731-3519-4C59-AB48-4BC70346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6636" cy="4351338"/>
          </a:xfrm>
        </p:spPr>
        <p:txBody>
          <a:bodyPr/>
          <a:lstStyle/>
          <a:p>
            <a:r>
              <a:rPr lang="en-US" dirty="0"/>
              <a:t>Video will insert in the slide</a:t>
            </a:r>
          </a:p>
          <a:p>
            <a:r>
              <a:rPr lang="en-US" dirty="0"/>
              <a:t>Resize, trim and adjust the video</a:t>
            </a:r>
          </a:p>
          <a:p>
            <a:r>
              <a:rPr lang="en-US" dirty="0"/>
              <a:t>Add more text or graphics elements to the slide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7D4F1E-CB52-4E0F-836B-2D09C6071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89320" y="534344"/>
            <a:ext cx="5181600" cy="2960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95DF6-43CC-4F3A-88E8-9D373D08E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3598326"/>
            <a:ext cx="5187710" cy="29604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D3C490-B13F-48B9-A3F1-26F1739DC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026093"/>
      </p:ext>
    </p:extLst>
  </p:cSld>
  <p:clrMapOvr>
    <a:masterClrMapping/>
  </p:clrMapOvr>
  <p:transition spd="slow" advTm="465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9CFB-54A7-4D72-9928-8ADA4759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video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93F369-A6F6-4A99-A972-CCBC2E9A0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1981"/>
            <a:ext cx="10515600" cy="1339095"/>
          </a:xfr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04395B87-91EC-4903-B686-BCB06D5ADE9C}"/>
              </a:ext>
            </a:extLst>
          </p:cNvPr>
          <p:cNvSpPr/>
          <p:nvPr/>
        </p:nvSpPr>
        <p:spPr>
          <a:xfrm>
            <a:off x="6378964" y="2631981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0B53E9-9E4E-4EEE-A14C-918C23A88D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181117"/>
      </p:ext>
    </p:extLst>
  </p:cSld>
  <p:clrMapOvr>
    <a:masterClrMapping/>
  </p:clrMapOvr>
  <p:transition spd="slow" advTm="381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11D690E-BEB6-42CC-A964-1CE179004E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90796"/>
            <a:ext cx="10515598" cy="13390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B9CFB-54A7-4D72-9928-8ADA4759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38DEB-B1E4-4F55-8097-E4D5D04F30ED}"/>
              </a:ext>
            </a:extLst>
          </p:cNvPr>
          <p:cNvSpPr/>
          <p:nvPr/>
        </p:nvSpPr>
        <p:spPr>
          <a:xfrm>
            <a:off x="4691270" y="2260343"/>
            <a:ext cx="1583634" cy="29226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C53C65-6D9C-430F-91C1-E73FCDED1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68" y="3074260"/>
            <a:ext cx="1996852" cy="731520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A0BFB8B1-E0AD-47AD-A6A8-7E3F2768653E}"/>
              </a:ext>
            </a:extLst>
          </p:cNvPr>
          <p:cNvSpPr/>
          <p:nvPr/>
        </p:nvSpPr>
        <p:spPr>
          <a:xfrm>
            <a:off x="7163376" y="1590796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38221-5581-42B3-A5FC-E2A246ED24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91840"/>
            <a:ext cx="4801499" cy="356616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0954D4-21BC-455D-B904-F1C57092C85D}"/>
              </a:ext>
            </a:extLst>
          </p:cNvPr>
          <p:cNvSpPr/>
          <p:nvPr/>
        </p:nvSpPr>
        <p:spPr>
          <a:xfrm>
            <a:off x="2315819" y="2229747"/>
            <a:ext cx="608916" cy="70014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AAB654-928F-40A2-9504-1E777AF2B172}"/>
              </a:ext>
            </a:extLst>
          </p:cNvPr>
          <p:cNvCxnSpPr>
            <a:stCxn id="8" idx="3"/>
            <a:endCxn id="17" idx="1"/>
          </p:cNvCxnSpPr>
          <p:nvPr/>
        </p:nvCxnSpPr>
        <p:spPr>
          <a:xfrm>
            <a:off x="6274904" y="2406474"/>
            <a:ext cx="2513364" cy="10335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8551B3-3FB4-4437-99C1-2A95F4E783A8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620277" y="2929891"/>
            <a:ext cx="0" cy="3619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BECAC98-1D59-473E-BBD1-5BB4DBBE8DB2}"/>
              </a:ext>
            </a:extLst>
          </p:cNvPr>
          <p:cNvSpPr/>
          <p:nvPr/>
        </p:nvSpPr>
        <p:spPr>
          <a:xfrm rot="10800000">
            <a:off x="2041499" y="6080564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C801560-D501-468E-AA7D-0C1160DCF897}"/>
              </a:ext>
            </a:extLst>
          </p:cNvPr>
          <p:cNvSpPr/>
          <p:nvPr/>
        </p:nvSpPr>
        <p:spPr>
          <a:xfrm rot="10800000">
            <a:off x="3840599" y="6035675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67803A3-10F0-4190-B54A-41B4D5897A8F}"/>
              </a:ext>
            </a:extLst>
          </p:cNvPr>
          <p:cNvSpPr/>
          <p:nvPr/>
        </p:nvSpPr>
        <p:spPr>
          <a:xfrm rot="10800000">
            <a:off x="4691270" y="6537764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4C7DBF-203A-4EA7-AC98-FAC07A446A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781872"/>
      </p:ext>
    </p:extLst>
  </p:cSld>
  <p:clrMapOvr>
    <a:masterClrMapping/>
  </p:clrMapOvr>
  <p:transition spd="slow" advTm="1223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14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F8015-5E73-481D-8784-437B94C0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29207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A4C5D-BDCE-48A0-BDDD-F057381EC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80201"/>
      </p:ext>
    </p:extLst>
  </p:cSld>
  <p:clrMapOvr>
    <a:masterClrMapping/>
  </p:clrMapOvr>
  <p:transition spd="slow" advTm="152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3.2|4.8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11.2|16.3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6|18.9|1|41.5|17.2|0.9|9.7|1.7|1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68</Words>
  <Application>Microsoft Office PowerPoint</Application>
  <PresentationFormat>Widescreen</PresentationFormat>
  <Paragraphs>21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Open Sans Light</vt:lpstr>
      <vt:lpstr>Office Theme</vt:lpstr>
      <vt:lpstr>PowerPoint Presentation</vt:lpstr>
      <vt:lpstr>Lecture recording with Mac PowerPoint 2019</vt:lpstr>
      <vt:lpstr>Embed videos in slides</vt:lpstr>
      <vt:lpstr>Embed videos in slides</vt:lpstr>
      <vt:lpstr>Embed videos in slides</vt:lpstr>
      <vt:lpstr>Placing the video</vt:lpstr>
      <vt:lpstr>Adjusting the video</vt:lpstr>
      <vt:lpstr>Adjusting the video</vt:lpstr>
      <vt:lpstr>PowerPoint Presentation</vt:lpstr>
      <vt:lpstr>A view from the window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38</cp:revision>
  <dcterms:created xsi:type="dcterms:W3CDTF">2020-03-06T08:02:12Z</dcterms:created>
  <dcterms:modified xsi:type="dcterms:W3CDTF">2020-03-14T10:17:16Z</dcterms:modified>
</cp:coreProperties>
</file>