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63" r:id="rId3"/>
    <p:sldId id="264" r:id="rId4"/>
    <p:sldId id="265" r:id="rId5"/>
    <p:sldId id="269" r:id="rId6"/>
    <p:sldId id="266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67" autoAdjust="0"/>
  </p:normalViewPr>
  <p:slideViewPr>
    <p:cSldViewPr snapToGrid="0">
      <p:cViewPr varScale="1">
        <p:scale>
          <a:sx n="62" d="100"/>
          <a:sy n="62" d="100"/>
        </p:scale>
        <p:origin x="4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3773-CFE2-4BA3-BB59-2437A2DA769E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D3C91-4DF0-45FD-A102-79010B909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8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D3C91-4DF0-45FD-A102-79010B9091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55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223DD-FB25-4E24-9FA2-ACCAEC176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45A9B-F1A4-4ECD-BEC8-00194DC2B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C6E54-CAD7-41A1-9D2C-3C033DB27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85879-F6DD-4E9C-BA8F-6669CE31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652BF-428C-45E5-A751-ED8EA520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2EF7C-2BEE-47F4-84BD-7C2BCDD98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ACE2E-B816-40DD-92C9-A006D54A0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B04B-E5B0-4A9B-AF2F-1DDB9BA0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B76A4-5133-4EEA-B0CA-18153735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EBE80-B539-4118-B1EC-6B3E9E5E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7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F0800-CEF2-4CC8-A10E-F12DE7FC3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93E9A-375C-460C-AA68-419E65C2E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B6DCE-4A9B-4ED0-A4E9-7FCE07CF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74E0A-30A5-453C-927B-46EDB7A8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90733-03D5-4BCF-97F7-19E255BF5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6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D01E-7AFB-4568-BF36-E7C0E2D87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192E-AABD-495C-9472-F626A47BE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1CEC4-862B-44B8-AAA3-4C86E14E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E137F-7B81-462E-BCBE-2E81E565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D549-57EF-412C-907F-F2126D6C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2B076-5D9E-4FC5-9CC3-C3C2B41C6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2096F-FABF-4D97-A0C6-7B091B582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6F77F-F8D1-41AD-A2F7-8D67A65DB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55C79-A8D3-4652-8960-A0A500633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50D73-5CC9-4B36-BC1B-4FC1ECDB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AA1D-353B-4D85-8E37-CFD563E2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FEBCB-998E-48C5-9D95-3944E6D39B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4004D7-FC87-495E-BEE4-14DE5756C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DA5765-AD67-4D33-ADDD-24215B6C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8778AF-527D-40AD-A564-EE192547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576D7-81C5-4BDF-9FE8-B432C58E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6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75DA-2C10-403C-9665-9FCB2F92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5982B-8431-40FD-8DA7-982331C7E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4ECF8-3568-4883-B0D0-39D0A3EC6C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0875F-2F87-4C4C-8676-63BA3BDBF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7298-C1BE-4E03-A423-54010FFD7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067A10-087E-4A67-BEFB-5ECA31B5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8E83AB-7924-4887-8E01-9712AAC3E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142910-EF97-46ED-BBC7-A01F5F97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B5FCD-CF66-426B-B216-88AADFCC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670FE-78EF-4939-83B1-E4CFB86D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C4B99-D623-4A75-BE7D-4B023A9A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E9635-7F53-4DF0-AD7E-A3F721ECB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7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AA2BB-3EAE-4CEA-9CC6-2717DFF3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2EB8FC-983B-4AF7-91FF-E523A62C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BEB58-56E6-4127-8E8B-ACC09D3C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0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205B9-1926-48BF-8E24-E0F079BD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B059E-CDDF-4A07-BB71-774B25775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3A154-E06F-4E67-B99B-852966202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C2736-D10A-4B5C-8B78-7594AEE2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2A69F-9AD4-42C9-9FD1-14564446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D6CFE1-7F0D-4C46-8BD0-EA570F78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86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589A-BD41-40C0-B07C-F9D7F7CC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2485C5-B478-4A4E-AC77-693CB11774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D0415-CB41-4433-9450-3FA7DEE27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A78A8-BB1D-4868-AE93-319C74A3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9DE9E-8BC2-4A97-ABA3-0AFE6D90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A318E-362C-49EA-8D49-33682CFC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3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EE0C14-36B0-4BE8-A0D2-7DB8C995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43A7A-1D10-40B9-AA28-C24F70001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F9FA-26D4-4057-90A4-E4E86B7223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FACA0-F1CA-4D06-806A-9325519A1F05}" type="datetimeFigureOut">
              <a:rPr lang="en-US" smtClean="0"/>
              <a:t>3/14/2020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F90F6-BF8A-4DCA-80B4-BF887F19E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6F5D-9A6B-4577-9972-17D1D6875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65EE-7B2F-422C-AF54-F80A4D367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media8.m4a"/><Relationship Id="rId7" Type="http://schemas.openxmlformats.org/officeDocument/2006/relationships/image" Target="../media/image8.pn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audio" Target="../media/media11.m4a"/><Relationship Id="rId7" Type="http://schemas.openxmlformats.org/officeDocument/2006/relationships/image" Target="../media/image8.pn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60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4A4B-8814-4D71-A6D0-9DA31C14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settings</a:t>
            </a:r>
          </a:p>
        </p:txBody>
      </p:sp>
      <p:pic>
        <p:nvPicPr>
          <p:cNvPr id="7" name="Content Placeholder 6" descr="Rooster">
            <a:extLst>
              <a:ext uri="{FF2B5EF4-FFF2-40B4-BE49-F238E27FC236}">
                <a16:creationId xmlns:a16="http://schemas.microsoft.com/office/drawing/2014/main" id="{96BB79FF-B000-49E8-9315-44D6C36153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302" y="2942907"/>
            <a:ext cx="1828800" cy="1828800"/>
          </a:xfrm>
        </p:spPr>
      </p:pic>
      <p:pic>
        <p:nvPicPr>
          <p:cNvPr id="9" name="Content Placeholder 8" descr="Presentation with bar chart RTL">
            <a:extLst>
              <a:ext uri="{FF2B5EF4-FFF2-40B4-BE49-F238E27FC236}">
                <a16:creationId xmlns:a16="http://schemas.microsoft.com/office/drawing/2014/main" id="{8533F89D-2CD0-42C3-BC37-D5B74B215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00949" y="2942907"/>
            <a:ext cx="1828800" cy="1828800"/>
          </a:xfr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5515DFA-8E83-4855-BF3C-B14023A24E77}"/>
              </a:ext>
            </a:extLst>
          </p:cNvPr>
          <p:cNvSpPr/>
          <p:nvPr/>
        </p:nvSpPr>
        <p:spPr>
          <a:xfrm>
            <a:off x="4943198" y="2942907"/>
            <a:ext cx="1828800" cy="1828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45298-8CC1-4177-8DDC-94669EAE3231}"/>
              </a:ext>
            </a:extLst>
          </p:cNvPr>
          <p:cNvSpPr txBox="1"/>
          <p:nvPr/>
        </p:nvSpPr>
        <p:spPr>
          <a:xfrm>
            <a:off x="5398978" y="532093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D9B5D-AFD6-4C85-B492-FC7B62538487}"/>
              </a:ext>
            </a:extLst>
          </p:cNvPr>
          <p:cNvSpPr txBox="1"/>
          <p:nvPr/>
        </p:nvSpPr>
        <p:spPr>
          <a:xfrm>
            <a:off x="2727082" y="532093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824FD3-9BFE-4FE5-89F8-3A881BDE2880}"/>
              </a:ext>
            </a:extLst>
          </p:cNvPr>
          <p:cNvSpPr txBox="1"/>
          <p:nvPr/>
        </p:nvSpPr>
        <p:spPr>
          <a:xfrm>
            <a:off x="8056729" y="532093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21FCD6-CA8A-48E2-85D1-95D2176DF9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78F18-353A-49A7-9FF2-EAF27C9E1B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3581912"/>
            <a:ext cx="1828800" cy="3123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688210"/>
      </p:ext>
    </p:extLst>
  </p:cSld>
  <p:clrMapOvr>
    <a:masterClrMapping/>
  </p:clrMapOvr>
  <p:transition spd="slow" advTm="705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43660-3374-4904-95BB-2DF42667E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619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7C5FDB-5CE5-4405-813C-1C2012E059EE}"/>
              </a:ext>
            </a:extLst>
          </p:cNvPr>
          <p:cNvSpPr/>
          <p:nvPr/>
        </p:nvSpPr>
        <p:spPr>
          <a:xfrm>
            <a:off x="8680076" y="890360"/>
            <a:ext cx="638736" cy="68967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FF2B4C-67EC-4684-B106-0F85AC8B295E}"/>
              </a:ext>
            </a:extLst>
          </p:cNvPr>
          <p:cNvSpPr/>
          <p:nvPr/>
        </p:nvSpPr>
        <p:spPr>
          <a:xfrm>
            <a:off x="9433112" y="4907325"/>
            <a:ext cx="2606488" cy="4064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E45272-A698-48F9-A56E-83B8AB045DB4}"/>
              </a:ext>
            </a:extLst>
          </p:cNvPr>
          <p:cNvSpPr/>
          <p:nvPr/>
        </p:nvSpPr>
        <p:spPr>
          <a:xfrm>
            <a:off x="9318812" y="1470137"/>
            <a:ext cx="2873188" cy="523546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B7E0F-D19C-4BDD-8BF6-E2D413327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238" y="5821040"/>
            <a:ext cx="3505380" cy="889046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355B2E-7E1D-4393-92D4-5437D66070EC}"/>
              </a:ext>
            </a:extLst>
          </p:cNvPr>
          <p:cNvSpPr/>
          <p:nvPr/>
        </p:nvSpPr>
        <p:spPr>
          <a:xfrm>
            <a:off x="9433112" y="5313724"/>
            <a:ext cx="2606488" cy="57977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3B920C1D-DE5A-4F64-B267-1E8B9532C1E6}"/>
              </a:ext>
            </a:extLst>
          </p:cNvPr>
          <p:cNvCxnSpPr>
            <a:cxnSpLocks/>
            <a:stCxn id="8" idx="2"/>
            <a:endCxn id="10" idx="1"/>
          </p:cNvCxnSpPr>
          <p:nvPr/>
        </p:nvCxnSpPr>
        <p:spPr>
          <a:xfrm rot="16200000" flipH="1">
            <a:off x="7905209" y="2674265"/>
            <a:ext cx="2507839" cy="319368"/>
          </a:xfrm>
          <a:prstGeom prst="bentConnector2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6C9BE5-8E56-476F-A3D6-B4D56DF5BD95}"/>
              </a:ext>
            </a:extLst>
          </p:cNvPr>
          <p:cNvCxnSpPr>
            <a:stCxn id="9" idx="1"/>
            <a:endCxn id="6" idx="3"/>
          </p:cNvCxnSpPr>
          <p:nvPr/>
        </p:nvCxnSpPr>
        <p:spPr>
          <a:xfrm flipH="1">
            <a:off x="8161618" y="5110525"/>
            <a:ext cx="1271494" cy="115503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5585E8-A1F4-4E6E-AC3E-F4CA46E168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6610419"/>
      </p:ext>
    </p:extLst>
  </p:cSld>
  <p:clrMapOvr>
    <a:masterClrMapping/>
  </p:clrMapOvr>
  <p:transition spd="slow" advTm="17794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4A4B-8814-4D71-A6D0-9DA31C14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settings</a:t>
            </a:r>
          </a:p>
        </p:txBody>
      </p:sp>
      <p:pic>
        <p:nvPicPr>
          <p:cNvPr id="7" name="Content Placeholder 6" descr="Rooster">
            <a:extLst>
              <a:ext uri="{FF2B5EF4-FFF2-40B4-BE49-F238E27FC236}">
                <a16:creationId xmlns:a16="http://schemas.microsoft.com/office/drawing/2014/main" id="{96BB79FF-B000-49E8-9315-44D6C36153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302" y="2942907"/>
            <a:ext cx="1828800" cy="1828800"/>
          </a:xfrm>
        </p:spPr>
      </p:pic>
      <p:pic>
        <p:nvPicPr>
          <p:cNvPr id="9" name="Content Placeholder 8" descr="Presentation with bar chart RTL">
            <a:extLst>
              <a:ext uri="{FF2B5EF4-FFF2-40B4-BE49-F238E27FC236}">
                <a16:creationId xmlns:a16="http://schemas.microsoft.com/office/drawing/2014/main" id="{8533F89D-2CD0-42C3-BC37-D5B74B215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00949" y="2942907"/>
            <a:ext cx="1828800" cy="1828800"/>
          </a:xfr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5515DFA-8E83-4855-BF3C-B14023A24E77}"/>
              </a:ext>
            </a:extLst>
          </p:cNvPr>
          <p:cNvSpPr/>
          <p:nvPr/>
        </p:nvSpPr>
        <p:spPr>
          <a:xfrm>
            <a:off x="4943198" y="2942907"/>
            <a:ext cx="1828800" cy="1828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CF3D9B-42F6-4615-9CF4-B21EDD62FDFF}"/>
              </a:ext>
            </a:extLst>
          </p:cNvPr>
          <p:cNvSpPr txBox="1"/>
          <p:nvPr/>
        </p:nvSpPr>
        <p:spPr>
          <a:xfrm>
            <a:off x="5110117" y="5320938"/>
            <a:ext cx="149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Previous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05E807-10B6-41D8-81BF-90E5A5D529BB}"/>
              </a:ext>
            </a:extLst>
          </p:cNvPr>
          <p:cNvSpPr txBox="1"/>
          <p:nvPr/>
        </p:nvSpPr>
        <p:spPr>
          <a:xfrm>
            <a:off x="2727082" y="531548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E4B6F-0FF6-4707-8A95-4C7EFBAE2850}"/>
              </a:ext>
            </a:extLst>
          </p:cNvPr>
          <p:cNvSpPr txBox="1"/>
          <p:nvPr/>
        </p:nvSpPr>
        <p:spPr>
          <a:xfrm>
            <a:off x="7767868" y="5315488"/>
            <a:ext cx="149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Previous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1F8F-050C-48CC-A9FB-45661A22E5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594" y="3429000"/>
            <a:ext cx="1828800" cy="31465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483697-F1E1-4086-9E6B-E04B612397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702479"/>
      </p:ext>
    </p:extLst>
  </p:cSld>
  <p:clrMapOvr>
    <a:masterClrMapping/>
  </p:clrMapOvr>
  <p:transition spd="slow" advTm="10132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44A4B-8814-4D71-A6D0-9DA31C140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settings</a:t>
            </a:r>
          </a:p>
        </p:txBody>
      </p:sp>
      <p:pic>
        <p:nvPicPr>
          <p:cNvPr id="7" name="Content Placeholder 6" descr="Rooster">
            <a:extLst>
              <a:ext uri="{FF2B5EF4-FFF2-40B4-BE49-F238E27FC236}">
                <a16:creationId xmlns:a16="http://schemas.microsoft.com/office/drawing/2014/main" id="{96BB79FF-B000-49E8-9315-44D6C36153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1302" y="2942907"/>
            <a:ext cx="1828800" cy="1828800"/>
          </a:xfrm>
        </p:spPr>
      </p:pic>
      <p:pic>
        <p:nvPicPr>
          <p:cNvPr id="9" name="Content Placeholder 8" descr="Presentation with bar chart RTL">
            <a:extLst>
              <a:ext uri="{FF2B5EF4-FFF2-40B4-BE49-F238E27FC236}">
                <a16:creationId xmlns:a16="http://schemas.microsoft.com/office/drawing/2014/main" id="{8533F89D-2CD0-42C3-BC37-D5B74B215A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00949" y="2942907"/>
            <a:ext cx="1828800" cy="1828800"/>
          </a:xfr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5515DFA-8E83-4855-BF3C-B14023A24E77}"/>
              </a:ext>
            </a:extLst>
          </p:cNvPr>
          <p:cNvSpPr/>
          <p:nvPr/>
        </p:nvSpPr>
        <p:spPr>
          <a:xfrm>
            <a:off x="4943198" y="2942907"/>
            <a:ext cx="1828800" cy="182880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C07089-551A-4B6A-B2AD-BF23FB31C53A}"/>
              </a:ext>
            </a:extLst>
          </p:cNvPr>
          <p:cNvSpPr txBox="1"/>
          <p:nvPr/>
        </p:nvSpPr>
        <p:spPr>
          <a:xfrm>
            <a:off x="4861780" y="5298905"/>
            <a:ext cx="199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after previous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1C1EA1-A941-420B-91D9-975440FE46A6}"/>
              </a:ext>
            </a:extLst>
          </p:cNvPr>
          <p:cNvSpPr txBox="1"/>
          <p:nvPr/>
        </p:nvSpPr>
        <p:spPr>
          <a:xfrm>
            <a:off x="2727082" y="5315488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 click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5A40C1-1133-43C2-AF15-A1774F1D642E}"/>
              </a:ext>
            </a:extLst>
          </p:cNvPr>
          <p:cNvSpPr txBox="1"/>
          <p:nvPr/>
        </p:nvSpPr>
        <p:spPr>
          <a:xfrm>
            <a:off x="7519531" y="5315488"/>
            <a:ext cx="199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after previous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93D5CE-FB35-4A46-BFD9-73383A4869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18" y="3429000"/>
            <a:ext cx="1828800" cy="31465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7E55E23-6180-4328-AF42-69596F6CB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003483"/>
      </p:ext>
    </p:extLst>
  </p:cSld>
  <p:clrMapOvr>
    <a:masterClrMapping/>
  </p:clrMapOvr>
  <p:transition spd="slow" advTm="7024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5BB0F-5B6F-426F-A051-9BF9FBC2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transitions and animations used in video?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3979-FC44-44EA-8680-AB774283A6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Transitions “play” in the exported video</a:t>
            </a:r>
          </a:p>
          <a:p>
            <a:r>
              <a:rPr lang="en-US" dirty="0"/>
              <a:t>Transition </a:t>
            </a:r>
            <a:r>
              <a:rPr lang="en-US" dirty="0">
                <a:solidFill>
                  <a:schemeClr val="accent2"/>
                </a:solidFill>
              </a:rPr>
              <a:t>durations</a:t>
            </a:r>
            <a:r>
              <a:rPr lang="en-US" dirty="0"/>
              <a:t> determine how fast they play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Transitions and animations add motion and sense of dynamism to the video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26A52-C107-409E-86A3-CE22D242BE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Animations also “play” in the video</a:t>
            </a:r>
          </a:p>
          <a:p>
            <a:r>
              <a:rPr lang="en-US" dirty="0"/>
              <a:t>Animation </a:t>
            </a:r>
            <a:r>
              <a:rPr lang="en-US" dirty="0">
                <a:solidFill>
                  <a:schemeClr val="accent2"/>
                </a:solidFill>
              </a:rPr>
              <a:t>delays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</a:rPr>
              <a:t>durations</a:t>
            </a:r>
            <a:r>
              <a:rPr lang="en-US" dirty="0"/>
              <a:t> determine how fast they play</a:t>
            </a:r>
          </a:p>
          <a:p>
            <a:r>
              <a:rPr lang="en-US" dirty="0"/>
              <a:t>Once the animations have played, the slide will advance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If there are no animations, the slide will stay for the “Export:  seconds spent on each slide” amount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FE4DFE-0A0D-4409-B88C-D1CCC02E10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42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99"/>
    </mc:Choice>
    <mc:Fallback xmlns="">
      <p:transition spd="slow" advTm="83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95C260-51D7-4671-87BD-02B86ABD30E6}"/>
              </a:ext>
            </a:extLst>
          </p:cNvPr>
          <p:cNvGrpSpPr/>
          <p:nvPr/>
        </p:nvGrpSpPr>
        <p:grpSpPr>
          <a:xfrm>
            <a:off x="2397040" y="2849402"/>
            <a:ext cx="7397920" cy="1159196"/>
            <a:chOff x="1741714" y="2992700"/>
            <a:chExt cx="7397920" cy="115919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4F767B7-14F2-4CB8-BB93-3B43C7434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4434" y="2992700"/>
              <a:ext cx="7315200" cy="54364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8ED50D7-E35E-4020-A06A-7B50BA2E8E80}"/>
                </a:ext>
              </a:extLst>
            </p:cNvPr>
            <p:cNvSpPr txBox="1"/>
            <p:nvPr/>
          </p:nvSpPr>
          <p:spPr>
            <a:xfrm>
              <a:off x="1741714" y="3536343"/>
              <a:ext cx="478528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Information Technology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06502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FE7367-03C5-47DC-810F-29156E52A9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3A35DA-CC14-49C1-9019-8E7851974D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47967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Lecture recording with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Mac PowerPoint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44B645-5F45-41DC-B55D-7942752C3F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Khalid Sarwar Warraich</a:t>
            </a:r>
          </a:p>
        </p:txBody>
      </p:sp>
    </p:spTree>
    <p:extLst>
      <p:ext uri="{BB962C8B-B14F-4D97-AF65-F5344CB8AC3E}">
        <p14:creationId xmlns:p14="http://schemas.microsoft.com/office/powerpoint/2010/main" val="2144566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7F973-8B12-4522-8FDC-A0D5B3CE6B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D102D2-9AB7-4222-8F50-2C5AC1D84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Slide transitions and animations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B206B-05D0-4FDE-854C-1962EF99BD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BA2FC8-571B-4CB9-AF4E-B5B158703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0535"/>
      </p:ext>
    </p:extLst>
  </p:cSld>
  <p:clrMapOvr>
    <a:masterClrMapping/>
  </p:clrMapOvr>
  <p:transition spd="slow" advTm="160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39745E-E2D7-4071-B02B-20CBFDE7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3414181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706895-30C4-4018-B757-F762AF0E1860}"/>
              </a:ext>
            </a:extLst>
          </p:cNvPr>
          <p:cNvSpPr txBox="1"/>
          <p:nvPr/>
        </p:nvSpPr>
        <p:spPr>
          <a:xfrm>
            <a:off x="940526" y="5294811"/>
            <a:ext cx="8581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rial Black" panose="020B0A04020102020204" pitchFamily="34" charset="0"/>
              </a:rPr>
              <a:t>Transitions </a:t>
            </a: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(push)</a:t>
            </a:r>
            <a:endParaRPr lang="en-US" sz="6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5D3911-FE78-4F4E-A557-8084B97A9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52820"/>
      </p:ext>
    </p:extLst>
  </p:cSld>
  <p:clrMapOvr>
    <a:masterClrMapping/>
  </p:clrMapOvr>
  <p:transition spd="slow" advTm="234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C0DB5-F70E-4F36-BD61-77F19BB3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513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F7C710-7FC0-42FB-8F8E-CAFCE34A87B0}"/>
              </a:ext>
            </a:extLst>
          </p:cNvPr>
          <p:cNvSpPr txBox="1"/>
          <p:nvPr/>
        </p:nvSpPr>
        <p:spPr>
          <a:xfrm>
            <a:off x="940526" y="5294811"/>
            <a:ext cx="8014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rial Black" panose="020B0A04020102020204" pitchFamily="34" charset="0"/>
              </a:rPr>
              <a:t>Transitions </a:t>
            </a: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(fade)</a:t>
            </a:r>
            <a:endParaRPr lang="en-US" sz="6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E72090-C294-41B2-98C2-12C7BADC1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36">
        <p:fade/>
      </p:transition>
    </mc:Choice>
    <mc:Fallback xmlns="">
      <p:transition spd="med" advTm="22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39745E-E2D7-4071-B02B-20CBFDE7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341418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BB742A-C572-470D-94D9-7057EE8677FB}"/>
              </a:ext>
            </a:extLst>
          </p:cNvPr>
          <p:cNvSpPr txBox="1"/>
          <p:nvPr/>
        </p:nvSpPr>
        <p:spPr>
          <a:xfrm>
            <a:off x="940526" y="5294811"/>
            <a:ext cx="7762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rial Black" panose="020B0A04020102020204" pitchFamily="34" charset="0"/>
              </a:rPr>
              <a:t>Transitions </a:t>
            </a: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(split)</a:t>
            </a:r>
            <a:endParaRPr lang="en-US" sz="6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87530F-2DCF-4C52-80BE-5EB37571B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37">
        <p:split orient="vert"/>
      </p:transition>
    </mc:Choice>
    <mc:Fallback xmlns="">
      <p:transition spd="slow" advTm="273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C0DB5-F70E-4F36-BD61-77F19BB3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513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BC4322-FD2D-4760-9458-25F44BDD8F44}"/>
              </a:ext>
            </a:extLst>
          </p:cNvPr>
          <p:cNvSpPr txBox="1"/>
          <p:nvPr/>
        </p:nvSpPr>
        <p:spPr>
          <a:xfrm>
            <a:off x="940526" y="5294811"/>
            <a:ext cx="11112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00"/>
                </a:solidFill>
                <a:latin typeface="Arial Black" panose="020B0A04020102020204" pitchFamily="34" charset="0"/>
              </a:rPr>
              <a:t>Transitions </a:t>
            </a:r>
            <a:r>
              <a:rPr lang="en-US" sz="4000" dirty="0">
                <a:solidFill>
                  <a:srgbClr val="FFFF00"/>
                </a:solidFill>
                <a:latin typeface="Arial Black" panose="020B0A04020102020204" pitchFamily="34" charset="0"/>
              </a:rPr>
              <a:t>(random bars)</a:t>
            </a:r>
            <a:endParaRPr lang="en-US" sz="60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3EE3AB-C8E1-4EB1-9A4E-2159711C4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17840"/>
      </p:ext>
    </p:extLst>
  </p:cSld>
  <p:clrMapOvr>
    <a:masterClrMapping/>
  </p:clrMapOvr>
  <p:transition spd="slow" advTm="204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B34B-A885-43F5-919F-E191A2DA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 </a:t>
            </a:r>
            <a:r>
              <a:rPr lang="en-US" sz="3200" dirty="0"/>
              <a:t>(between slides)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B07932-1422-4E98-991D-88B5A2967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A72519F-BE96-4247-A87F-979D8DE65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02" y="1387063"/>
            <a:ext cx="6321795" cy="5470937"/>
          </a:xfrm>
        </p:spPr>
      </p:pic>
    </p:spTree>
    <p:extLst>
      <p:ext uri="{BB962C8B-B14F-4D97-AF65-F5344CB8AC3E}">
        <p14:creationId xmlns:p14="http://schemas.microsoft.com/office/powerpoint/2010/main" val="3288308545"/>
      </p:ext>
    </p:extLst>
  </p:cSld>
  <p:clrMapOvr>
    <a:masterClrMapping/>
  </p:clrMapOvr>
  <p:transition spd="slow" advTm="642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A750F-F62F-4338-9E4D-14C099740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4FA262-0110-4EF6-B44B-C83E09463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169920" cy="2246769"/>
          </a:xfrm>
        </p:spPr>
        <p:txBody>
          <a:bodyPr/>
          <a:lstStyle/>
          <a:p>
            <a:r>
              <a:rPr lang="en-US" dirty="0"/>
              <a:t>Appear text</a:t>
            </a:r>
          </a:p>
          <a:p>
            <a:r>
              <a:rPr lang="en-US" dirty="0"/>
              <a:t>Fade text</a:t>
            </a:r>
          </a:p>
          <a:p>
            <a:r>
              <a:rPr lang="en-US" dirty="0"/>
              <a:t>Fly in text</a:t>
            </a:r>
          </a:p>
          <a:p>
            <a:r>
              <a:rPr lang="en-US" dirty="0"/>
              <a:t>Bounce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32C9BE-4674-4617-B172-25221B849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8566" y="1825625"/>
            <a:ext cx="3169920" cy="2246769"/>
          </a:xfrm>
        </p:spPr>
        <p:txBody>
          <a:bodyPr/>
          <a:lstStyle/>
          <a:p>
            <a:r>
              <a:rPr lang="en-US" dirty="0"/>
              <a:t>Pulse text</a:t>
            </a:r>
          </a:p>
          <a:p>
            <a:r>
              <a:rPr lang="en-US" dirty="0"/>
              <a:t>Font color text</a:t>
            </a:r>
          </a:p>
          <a:p>
            <a:r>
              <a:rPr lang="en-US" dirty="0"/>
              <a:t>Spin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C3B96-8FA1-4EBE-B45A-29B3DD730392}"/>
              </a:ext>
            </a:extLst>
          </p:cNvPr>
          <p:cNvSpPr txBox="1"/>
          <p:nvPr/>
        </p:nvSpPr>
        <p:spPr>
          <a:xfrm>
            <a:off x="7778932" y="1825625"/>
            <a:ext cx="3169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Disappear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Fly out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Split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Shrink and turn text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51CD9EB-C7F7-4F91-B05B-9AADBA8050DF}"/>
              </a:ext>
            </a:extLst>
          </p:cNvPr>
          <p:cNvSpPr/>
          <p:nvPr/>
        </p:nvSpPr>
        <p:spPr>
          <a:xfrm>
            <a:off x="1297576" y="4476206"/>
            <a:ext cx="1371600" cy="1371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53F8610-4093-41A7-9303-712DAE1CA77C}"/>
              </a:ext>
            </a:extLst>
          </p:cNvPr>
          <p:cNvSpPr/>
          <p:nvPr/>
        </p:nvSpPr>
        <p:spPr>
          <a:xfrm>
            <a:off x="3622766" y="4476206"/>
            <a:ext cx="1371600" cy="1371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B42C66E-6439-4889-99CD-476E14A999FC}"/>
              </a:ext>
            </a:extLst>
          </p:cNvPr>
          <p:cNvSpPr/>
          <p:nvPr/>
        </p:nvSpPr>
        <p:spPr>
          <a:xfrm>
            <a:off x="5947956" y="4476206"/>
            <a:ext cx="1371600" cy="137160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53B4FD-F1B2-47EA-BD06-65FF31BB09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706481"/>
      </p:ext>
    </p:extLst>
  </p:cSld>
  <p:clrMapOvr>
    <a:masterClrMapping/>
  </p:clrMapOvr>
  <p:transition spd="slow" advTm="1153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0.1901 0.0002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9.4|5.3|8.1|11|2.8|4|7.8|1.8|2.2|2.7|5.8|3.9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|3.3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3.7|0.6|64.8|9.4|0.9|3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0|4.8|2.7|5.7|3.6|3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181</Words>
  <Application>Microsoft Office PowerPoint</Application>
  <PresentationFormat>Widescreen</PresentationFormat>
  <Paragraphs>48</Paragraphs>
  <Slides>15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Open Sans Light</vt:lpstr>
      <vt:lpstr>Office Theme</vt:lpstr>
      <vt:lpstr>PowerPoint Presentation</vt:lpstr>
      <vt:lpstr>Lecture recording with Mac PowerPoint 2019</vt:lpstr>
      <vt:lpstr>Slide transitions and animations</vt:lpstr>
      <vt:lpstr>PowerPoint Presentation</vt:lpstr>
      <vt:lpstr>PowerPoint Presentation</vt:lpstr>
      <vt:lpstr>PowerPoint Presentation</vt:lpstr>
      <vt:lpstr>PowerPoint Presentation</vt:lpstr>
      <vt:lpstr>Transitions (between slides)</vt:lpstr>
      <vt:lpstr>Animations</vt:lpstr>
      <vt:lpstr>Animation settings</vt:lpstr>
      <vt:lpstr>PowerPoint Presentation</vt:lpstr>
      <vt:lpstr>Animation settings</vt:lpstr>
      <vt:lpstr>Animation settings</vt:lpstr>
      <vt:lpstr>How are transitions and animations used in video?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Khalid Sarwar Warraich</dc:creator>
  <cp:lastModifiedBy>Khalid Sarwar Warraich</cp:lastModifiedBy>
  <cp:revision>40</cp:revision>
  <dcterms:created xsi:type="dcterms:W3CDTF">2020-03-06T08:02:12Z</dcterms:created>
  <dcterms:modified xsi:type="dcterms:W3CDTF">2020-03-14T10:53:13Z</dcterms:modified>
</cp:coreProperties>
</file>