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3" r:id="rId3"/>
    <p:sldId id="264" r:id="rId4"/>
    <p:sldId id="266" r:id="rId5"/>
    <p:sldId id="268" r:id="rId6"/>
    <p:sldId id="269" r:id="rId7"/>
    <p:sldId id="270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863" autoAdjust="0"/>
  </p:normalViewPr>
  <p:slideViewPr>
    <p:cSldViewPr snapToGrid="0">
      <p:cViewPr varScale="1">
        <p:scale>
          <a:sx n="62" d="100"/>
          <a:sy n="62" d="100"/>
        </p:scale>
        <p:origin x="4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93773-CFE2-4BA3-BB59-2437A2DA769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D3C91-4DF0-45FD-A102-79010B909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80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D3C91-4DF0-45FD-A102-79010B9091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55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223DD-FB25-4E24-9FA2-ACCAEC176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B45A9B-F1A4-4ECD-BEC8-00194DC2BC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C6E54-CAD7-41A1-9D2C-3C033DB27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85879-F6DD-4E9C-BA8F-6669CE315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652BF-428C-45E5-A751-ED8EA520D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1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2EF7C-2BEE-47F4-84BD-7C2BCDD9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7ACE2E-B816-40DD-92C9-A006D54A0D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0B04B-E5B0-4A9B-AF2F-1DDB9BA01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B76A4-5133-4EEA-B0CA-18153735A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EBE80-B539-4118-B1EC-6B3E9E5EE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74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7F0800-CEF2-4CC8-A10E-F12DE7FC39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193E9A-375C-460C-AA68-419E65C2E4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B6DCE-4A9B-4ED0-A4E9-7FCE07CF9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74E0A-30A5-453C-927B-46EDB7A8B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90733-03D5-4BCF-97F7-19E255BF5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86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8D01E-7AFB-4568-BF36-E7C0E2D87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4192E-AABD-495C-9472-F626A47BE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1CEC4-862B-44B8-AAA3-4C86E14E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E137F-7B81-462E-BCBE-2E81E565F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BD549-57EF-412C-907F-F2126D6CE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16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2B076-5D9E-4FC5-9CC3-C3C2B41C6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2096F-FABF-4D97-A0C6-7B091B582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6F77F-F8D1-41AD-A2F7-8D67A65DB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55C79-A8D3-4652-8960-A0A500633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50D73-5CC9-4B36-BC1B-4FC1ECDB2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61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3AA1D-353B-4D85-8E37-CFD563E23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FEBCB-998E-48C5-9D95-3944E6D39B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4004D7-FC87-495E-BEE4-14DE5756C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A5765-AD67-4D33-ADDD-24215B6C3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8778AF-527D-40AD-A564-EE1925478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576D7-81C5-4BDF-9FE8-B432C58EA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62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675DA-2C10-403C-9665-9FCB2F925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5982B-8431-40FD-8DA7-982331C7E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44ECF8-3568-4883-B0D0-39D0A3EC6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50875F-2F87-4C4C-8676-63BA3BDBF6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7E7298-C1BE-4E03-A423-54010FFD72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067A10-087E-4A67-BEFB-5ECA31B5E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8E83AB-7924-4887-8E01-9712AAC3E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142910-EF97-46ED-BBC7-A01F5F97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65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5FCD-CF66-426B-B216-88AADFCC7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C670FE-78EF-4939-83B1-E4CFB86D7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C4B99-D623-4A75-BE7D-4B023A9AD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0E9635-7F53-4DF0-AD7E-A3F721ECB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79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FAA2BB-3EAE-4CEA-9CC6-2717DFF32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2EB8FC-983B-4AF7-91FF-E523A62C9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4BEB58-56E6-4127-8E8B-ACC09D3C9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02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205B9-1926-48BF-8E24-E0F079BD1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B059E-CDDF-4A07-BB71-774B25775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3A154-E06F-4E67-B99B-852966202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C2736-D10A-4B5C-8B78-7594AEE28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E2A69F-9AD4-42C9-9FD1-145644466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D6CFE1-7F0D-4C46-8BD0-EA570F785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86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0589A-BD41-40C0-B07C-F9D7F7CCC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2485C5-B478-4A4E-AC77-693CB11774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1D0415-CB41-4433-9450-3FA7DEE27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8A78A8-BB1D-4868-AE93-319C74A34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9DE9E-8BC2-4A97-ABA3-0AFE6D9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7A318E-362C-49EA-8D49-33682CFCC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37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EE0C14-36B0-4BE8-A0D2-7DB8C995A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343A7A-1D10-40B9-AA28-C24F70001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DF9FA-26D4-4057-90A4-E4E86B7223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FACA0-F1CA-4D06-806A-9325519A1F0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F90F6-BF8A-4DCA-80B4-BF887F19E7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A6F5D-9A6B-4577-9972-17D1D68759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465EE-7B2F-422C-AF54-F80A4D367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4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2.png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795C260-51D7-4671-87BD-02B86ABD30E6}"/>
              </a:ext>
            </a:extLst>
          </p:cNvPr>
          <p:cNvGrpSpPr/>
          <p:nvPr/>
        </p:nvGrpSpPr>
        <p:grpSpPr>
          <a:xfrm>
            <a:off x="2397040" y="2849402"/>
            <a:ext cx="7397920" cy="1159196"/>
            <a:chOff x="1741714" y="2992700"/>
            <a:chExt cx="7397920" cy="115919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4F767B7-14F2-4CB8-BB93-3B43C7434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4434" y="2992700"/>
              <a:ext cx="7315200" cy="543643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8ED50D7-E35E-4020-A06A-7B50BA2E8E80}"/>
                </a:ext>
              </a:extLst>
            </p:cNvPr>
            <p:cNvSpPr txBox="1"/>
            <p:nvPr/>
          </p:nvSpPr>
          <p:spPr>
            <a:xfrm>
              <a:off x="1741714" y="3536343"/>
              <a:ext cx="4785284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4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Information Technology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608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FE7367-03C5-47DC-810F-29156E52A9A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3A35DA-CC14-49C1-9019-8E7851974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47967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Lecture recording with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Mac PowerPoint 2019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44B645-5F45-41DC-B55D-7942752C3F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Khalid Sarwar Warraich</a:t>
            </a:r>
          </a:p>
        </p:txBody>
      </p:sp>
    </p:spTree>
    <p:extLst>
      <p:ext uri="{BB962C8B-B14F-4D97-AF65-F5344CB8AC3E}">
        <p14:creationId xmlns:p14="http://schemas.microsoft.com/office/powerpoint/2010/main" val="21445665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527F973-8B12-4522-8FDC-A0D5B3CE6B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D102D2-9AB7-4222-8F50-2C5AC1D84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Adding audio narrations to slides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BB206B-05D0-4FDE-854C-1962EF99BD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87197AA-B0A5-4B49-B57F-CCBCEE237A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10535"/>
      </p:ext>
    </p:extLst>
  </p:cSld>
  <p:clrMapOvr>
    <a:masterClrMapping/>
  </p:clrMapOvr>
  <p:transition spd="slow" advTm="1079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BB231D-5242-4A24-9DA4-5C59E4E24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narrations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0CCC5A-2D4B-49E1-8386-49073F143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Narration is an audio recording that plays in the background along with your presentation</a:t>
            </a:r>
          </a:p>
          <a:p>
            <a:r>
              <a:rPr lang="en-US" dirty="0"/>
              <a:t>Narrations only play in presentation mode</a:t>
            </a:r>
          </a:p>
          <a:p>
            <a:r>
              <a:rPr lang="en-US" dirty="0"/>
              <a:t>Narrations are recorded within PowerPoint</a:t>
            </a:r>
          </a:p>
          <a:p>
            <a:pPr lvl="1"/>
            <a:r>
              <a:rPr lang="en-US" dirty="0"/>
              <a:t>During recording, PowerPoint remembers the timing of your mouse clicks so that slide content is synchronized with the narration</a:t>
            </a:r>
          </a:p>
          <a:p>
            <a:r>
              <a:rPr lang="en-US" dirty="0"/>
              <a:t>When exported, the audio and slide animations are exported with synchronized timings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70DDA6E4-70CF-4894-B676-1070B0635D7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1163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803"/>
    </mc:Choice>
    <mc:Fallback>
      <p:transition spd="slow" advTm="328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B970888-EC4A-49FA-B24F-EDB9223161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901758" y="2860649"/>
            <a:ext cx="10388484" cy="20606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6031D2-5C0F-4036-B406-6B41C19EA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add narrations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17052B92-5793-4B64-BC02-A8D25FA73AEE}"/>
              </a:ext>
            </a:extLst>
          </p:cNvPr>
          <p:cNvSpPr/>
          <p:nvPr/>
        </p:nvSpPr>
        <p:spPr>
          <a:xfrm>
            <a:off x="6739985" y="3200400"/>
            <a:ext cx="457200" cy="4572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338BF88F-BB9B-498F-8321-1E324D14C484}"/>
              </a:ext>
            </a:extLst>
          </p:cNvPr>
          <p:cNvSpPr/>
          <p:nvPr/>
        </p:nvSpPr>
        <p:spPr>
          <a:xfrm>
            <a:off x="6096000" y="4087065"/>
            <a:ext cx="457200" cy="4572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B4D0A8EB-37F2-4F04-AD91-80195EC1823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5298107"/>
      </p:ext>
    </p:extLst>
  </p:cSld>
  <p:clrMapOvr>
    <a:masterClrMapping/>
  </p:clrMapOvr>
  <p:transition spd="slow" advTm="2408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A5032C-432B-471B-920E-CF343F7977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63" y="-1"/>
            <a:ext cx="12201463" cy="6858001"/>
          </a:xfrm>
          <a:prstGeom prst="rect">
            <a:avLst/>
          </a:prstGeom>
        </p:spPr>
      </p:pic>
      <p:sp>
        <p:nvSpPr>
          <p:cNvPr id="8" name="Arrow: Up 7">
            <a:extLst>
              <a:ext uri="{FF2B5EF4-FFF2-40B4-BE49-F238E27FC236}">
                <a16:creationId xmlns:a16="http://schemas.microsoft.com/office/drawing/2014/main" id="{4D1E9BAD-2493-4440-B41A-CE9A1087CF48}"/>
              </a:ext>
            </a:extLst>
          </p:cNvPr>
          <p:cNvSpPr/>
          <p:nvPr/>
        </p:nvSpPr>
        <p:spPr>
          <a:xfrm>
            <a:off x="485471" y="1034627"/>
            <a:ext cx="457200" cy="45720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6D095061-4914-4AA9-BCA8-BB864857623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9726222"/>
      </p:ext>
    </p:extLst>
  </p:cSld>
  <p:clrMapOvr>
    <a:masterClrMapping/>
  </p:clrMapOvr>
  <p:transition spd="slow" advTm="7673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8EFA12C-F225-4169-B94E-A5D403AB53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714" y="1331844"/>
            <a:ext cx="10140571" cy="548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D62A7F-CD4C-40E5-BE7C-488683780F1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9995" t="69305"/>
          <a:stretch/>
        </p:blipFill>
        <p:spPr>
          <a:xfrm>
            <a:off x="8885582" y="3730487"/>
            <a:ext cx="3042702" cy="1684062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7FD65B-4B12-4951-B053-AA059B521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slide with audio narration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72A41480-4EF2-47F2-8490-854481817E53}"/>
              </a:ext>
            </a:extLst>
          </p:cNvPr>
          <p:cNvSpPr/>
          <p:nvPr/>
        </p:nvSpPr>
        <p:spPr>
          <a:xfrm>
            <a:off x="9550772" y="5924068"/>
            <a:ext cx="457200" cy="4572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811015D-3DD9-4D33-90BD-084B1358E1A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2523260"/>
      </p:ext>
    </p:extLst>
  </p:cSld>
  <p:clrMapOvr>
    <a:masterClrMapping/>
  </p:clrMapOvr>
  <p:transition spd="slow" advTm="3639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795C260-51D7-4671-87BD-02B86ABD30E6}"/>
              </a:ext>
            </a:extLst>
          </p:cNvPr>
          <p:cNvGrpSpPr/>
          <p:nvPr/>
        </p:nvGrpSpPr>
        <p:grpSpPr>
          <a:xfrm>
            <a:off x="2397040" y="2849402"/>
            <a:ext cx="7397920" cy="1159196"/>
            <a:chOff x="1741714" y="2992700"/>
            <a:chExt cx="7397920" cy="115919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4F767B7-14F2-4CB8-BB93-3B43C7434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4434" y="2992700"/>
              <a:ext cx="7315200" cy="543643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8ED50D7-E35E-4020-A06A-7B50BA2E8E80}"/>
                </a:ext>
              </a:extLst>
            </p:cNvPr>
            <p:cNvSpPr txBox="1"/>
            <p:nvPr/>
          </p:nvSpPr>
          <p:spPr>
            <a:xfrm>
              <a:off x="1741714" y="3536343"/>
              <a:ext cx="4785284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4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Information Technology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06502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7|3.9|16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1|3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21.5|20.9|15.4|65.9|38.7|1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5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90</Words>
  <Application>Microsoft Office PowerPoint</Application>
  <PresentationFormat>Widescreen</PresentationFormat>
  <Paragraphs>15</Paragraphs>
  <Slides>8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Open Sans Light</vt:lpstr>
      <vt:lpstr>Office Theme</vt:lpstr>
      <vt:lpstr>PowerPoint Presentation</vt:lpstr>
      <vt:lpstr>Lecture recording with Mac PowerPoint 2019</vt:lpstr>
      <vt:lpstr>Adding audio narrations to slides</vt:lpstr>
      <vt:lpstr>What are narrations</vt:lpstr>
      <vt:lpstr>How to add narrations</vt:lpstr>
      <vt:lpstr>PowerPoint Presentation</vt:lpstr>
      <vt:lpstr>A slide with audio narration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Khalid Sarwar Warraich</dc:creator>
  <cp:lastModifiedBy>Khalid Sarwar Warraich</cp:lastModifiedBy>
  <cp:revision>38</cp:revision>
  <dcterms:created xsi:type="dcterms:W3CDTF">2020-03-06T08:02:12Z</dcterms:created>
  <dcterms:modified xsi:type="dcterms:W3CDTF">2020-03-14T11:43:28Z</dcterms:modified>
</cp:coreProperties>
</file>