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4" r:id="rId4"/>
    <p:sldId id="258" r:id="rId5"/>
    <p:sldId id="27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63" autoAdjust="0"/>
  </p:normalViewPr>
  <p:slideViewPr>
    <p:cSldViewPr snapToGrid="0">
      <p:cViewPr varScale="1">
        <p:scale>
          <a:sx n="62" d="100"/>
          <a:sy n="62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Lecture recording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Mac PowerPoint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537AE-271D-4AE6-BC95-C6686B10E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206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D29F-A2B9-438C-AC7A-738168C4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2019’s video related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679A3-75CA-40E7-B7D5-64931729F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Export slides as a video</a:t>
            </a:r>
          </a:p>
          <a:p>
            <a:r>
              <a:rPr lang="en-US" dirty="0"/>
              <a:t>Record the screen (using macOS QuickTime Player)</a:t>
            </a:r>
          </a:p>
          <a:p>
            <a:r>
              <a:rPr lang="en-US" dirty="0"/>
              <a:t>Embed videos in slides</a:t>
            </a:r>
          </a:p>
          <a:p>
            <a:r>
              <a:rPr lang="en-US" dirty="0"/>
              <a:t>Slide transitions and animations</a:t>
            </a:r>
          </a:p>
          <a:p>
            <a:r>
              <a:rPr lang="en-US" dirty="0"/>
              <a:t>Add audio narration to slides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E9F8458-B331-4455-9AAD-762AE06568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264833"/>
      </p:ext>
    </p:extLst>
  </p:cSld>
  <p:clrMapOvr>
    <a:masterClrMapping/>
  </p:clrMapOvr>
  <p:transition spd="slow" advTm="227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52CA-BB87-4DCB-A558-D291FFD2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63460-D2E7-43DD-B046-91387D2037B7}"/>
              </a:ext>
            </a:extLst>
          </p:cNvPr>
          <p:cNvSpPr/>
          <p:nvPr/>
        </p:nvSpPr>
        <p:spPr>
          <a:xfrm>
            <a:off x="838200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1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Auto-timed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13E78-B1AD-4522-88C7-CEB5D78DA49D}"/>
              </a:ext>
            </a:extLst>
          </p:cNvPr>
          <p:cNvSpPr/>
          <p:nvPr/>
        </p:nvSpPr>
        <p:spPr>
          <a:xfrm>
            <a:off x="3507446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Embedded video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8D850-DB64-4C19-B599-6E0254E167D9}"/>
              </a:ext>
            </a:extLst>
          </p:cNvPr>
          <p:cNvSpPr/>
          <p:nvPr/>
        </p:nvSpPr>
        <p:spPr>
          <a:xfrm>
            <a:off x="6176692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3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Video of screen recording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67257A-F7B4-4FB9-82E7-28BEB790C87E}"/>
              </a:ext>
            </a:extLst>
          </p:cNvPr>
          <p:cNvSpPr/>
          <p:nvPr/>
        </p:nvSpPr>
        <p:spPr>
          <a:xfrm>
            <a:off x="8845938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4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Animations with timings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B66E4-7744-4B41-8D63-29F2FA80004C}"/>
              </a:ext>
            </a:extLst>
          </p:cNvPr>
          <p:cNvSpPr/>
          <p:nvPr/>
        </p:nvSpPr>
        <p:spPr>
          <a:xfrm>
            <a:off x="1279253" y="4060728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5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Audio narration with animation timings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311F8-676A-499A-89F1-B6F5D65024CC}"/>
              </a:ext>
            </a:extLst>
          </p:cNvPr>
          <p:cNvSpPr/>
          <p:nvPr/>
        </p:nvSpPr>
        <p:spPr>
          <a:xfrm>
            <a:off x="4008209" y="4060728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6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Audio narration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58623-5DF2-4535-ACCB-12712FD6C074}"/>
              </a:ext>
            </a:extLst>
          </p:cNvPr>
          <p:cNvSpPr txBox="1"/>
          <p:nvPr/>
        </p:nvSpPr>
        <p:spPr>
          <a:xfrm rot="16200000">
            <a:off x="2757519" y="2696485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4BFC4-6CD5-4DA4-A51C-B828FE457EAD}"/>
              </a:ext>
            </a:extLst>
          </p:cNvPr>
          <p:cNvSpPr txBox="1"/>
          <p:nvPr/>
        </p:nvSpPr>
        <p:spPr>
          <a:xfrm rot="16200000">
            <a:off x="5399948" y="2696484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E2038-CE4F-4A1A-90FD-7923B1D6490A}"/>
              </a:ext>
            </a:extLst>
          </p:cNvPr>
          <p:cNvSpPr txBox="1"/>
          <p:nvPr/>
        </p:nvSpPr>
        <p:spPr>
          <a:xfrm rot="16200000">
            <a:off x="8046742" y="2666657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3C210-C3A3-4ECB-B186-52C8C375EA10}"/>
              </a:ext>
            </a:extLst>
          </p:cNvPr>
          <p:cNvSpPr txBox="1"/>
          <p:nvPr/>
        </p:nvSpPr>
        <p:spPr>
          <a:xfrm rot="16200000">
            <a:off x="486062" y="4502741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01A0E-46D0-42DC-A93E-C5CD5BCCB8E8}"/>
              </a:ext>
            </a:extLst>
          </p:cNvPr>
          <p:cNvSpPr txBox="1"/>
          <p:nvPr/>
        </p:nvSpPr>
        <p:spPr>
          <a:xfrm rot="16200000">
            <a:off x="3215019" y="4502741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227FEA2-1E9B-4BB4-8275-BCEBA943C205}"/>
              </a:ext>
            </a:extLst>
          </p:cNvPr>
          <p:cNvSpPr/>
          <p:nvPr/>
        </p:nvSpPr>
        <p:spPr>
          <a:xfrm>
            <a:off x="6506209" y="4321646"/>
            <a:ext cx="1828800" cy="7315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54B3B-5B82-4BFB-AA98-90CB33CE0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09" y="3758774"/>
            <a:ext cx="2083257" cy="234619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9408835-D69F-4D25-AB48-E3375B3BD4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128165"/>
      </p:ext>
    </p:extLst>
  </p:cSld>
  <p:clrMapOvr>
    <a:masterClrMapping/>
  </p:clrMapOvr>
  <p:transition spd="slow" advTm="106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3|4.5|2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2.2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89</Words>
  <Application>Microsoft Office PowerPoint</Application>
  <PresentationFormat>Widescreen</PresentationFormat>
  <Paragraphs>39</Paragraphs>
  <Slides>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Mac PowerPoint 2019</vt:lpstr>
      <vt:lpstr>Conclusion</vt:lpstr>
      <vt:lpstr>PowerPoint 2019’s video related features</vt:lpstr>
      <vt:lpstr>Putting it all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37</cp:revision>
  <dcterms:created xsi:type="dcterms:W3CDTF">2020-03-06T08:02:12Z</dcterms:created>
  <dcterms:modified xsi:type="dcterms:W3CDTF">2020-03-14T11:39:33Z</dcterms:modified>
</cp:coreProperties>
</file>